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1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226"/>
    <p:restoredTop sz="94684"/>
  </p:normalViewPr>
  <p:slideViewPr>
    <p:cSldViewPr snapToGrid="0" snapToObjects="1">
      <p:cViewPr varScale="1">
        <p:scale>
          <a:sx n="69" d="100"/>
          <a:sy n="69" d="100"/>
        </p:scale>
        <p:origin x="208" y="8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6" name="Google Shape;86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Cover: editable images on Canva. Click here &gt; https://www.canva.com/design/DAEu3-QRsSk/sPuiIK5F0otyAkXZ8jef4g/edit?utm_content=DAEu3-QRsSk&amp;utm_campaign=designshare&amp;utm_medium=link2&amp;utm_source=sharebutton</a:t>
            </a:r>
            <a:endParaRPr/>
          </a:p>
        </p:txBody>
      </p:sp>
      <p:sp>
        <p:nvSpPr>
          <p:cNvPr id="87" name="Google Shape;87;p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</a:t>
            </a:fld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57" name="Google Shape;157;p1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Body slide</a:t>
            </a:r>
            <a:endParaRPr/>
          </a:p>
        </p:txBody>
      </p:sp>
      <p:sp>
        <p:nvSpPr>
          <p:cNvPr id="158" name="Google Shape;158;p1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10</a:t>
            </a:fld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4" name="Google Shape;164;p1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Body slide</a:t>
            </a:r>
            <a:endParaRPr/>
          </a:p>
        </p:txBody>
      </p:sp>
      <p:sp>
        <p:nvSpPr>
          <p:cNvPr id="165" name="Google Shape;165;p1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11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97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5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2" name="Google Shape;112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DUPLICATE</a:t>
            </a:r>
            <a:endParaRPr/>
          </a:p>
        </p:txBody>
      </p:sp>
      <p:sp>
        <p:nvSpPr>
          <p:cNvPr id="113" name="Google Shape;113;p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4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9" name="Google Shape;119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Body slide</a:t>
            </a:r>
            <a:endParaRPr/>
          </a:p>
        </p:txBody>
      </p:sp>
      <p:sp>
        <p:nvSpPr>
          <p:cNvPr id="120" name="Google Shape;120;p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5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7" name="Google Shape;127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Body slide DUPLICATE</a:t>
            </a:r>
            <a:endParaRPr/>
          </a:p>
        </p:txBody>
      </p:sp>
      <p:sp>
        <p:nvSpPr>
          <p:cNvPr id="128" name="Google Shape;128;p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6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4" name="Google Shape;134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Body slide</a:t>
            </a:r>
            <a:endParaRPr/>
          </a:p>
        </p:txBody>
      </p:sp>
      <p:sp>
        <p:nvSpPr>
          <p:cNvPr id="135" name="Google Shape;135;p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7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2" name="Google Shape;142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Body slide</a:t>
            </a:r>
            <a:endParaRPr/>
          </a:p>
        </p:txBody>
      </p:sp>
      <p:sp>
        <p:nvSpPr>
          <p:cNvPr id="143" name="Google Shape;143;p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8</a:t>
            </a:fld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9" name="Google Shape;149;p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Body slide</a:t>
            </a:r>
            <a:endParaRPr/>
          </a:p>
        </p:txBody>
      </p:sp>
      <p:sp>
        <p:nvSpPr>
          <p:cNvPr id="150" name="Google Shape;150;p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9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2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8" name="Google Shape;18;p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11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2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12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3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4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4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" name="Google Shape;36;p5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" name="Google Shape;37;p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6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6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6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6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6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9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9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1" name="Google Shape;61;p9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2" name="Google Shape;62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0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0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8" name="Google Shape;68;p10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9" name="Google Shape;69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7" Type="http://schemas.openxmlformats.org/officeDocument/2006/relationships/image" Target="../media/image2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24.jpg"/><Relationship Id="rId4" Type="http://schemas.openxmlformats.org/officeDocument/2006/relationships/image" Target="../media/image23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5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8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g"/><Relationship Id="rId4" Type="http://schemas.openxmlformats.org/officeDocument/2006/relationships/image" Target="../media/image10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13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7" Type="http://schemas.openxmlformats.org/officeDocument/2006/relationships/image" Target="../media/image18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g"/><Relationship Id="rId5" Type="http://schemas.openxmlformats.org/officeDocument/2006/relationships/image" Target="../media/image16.jpg"/><Relationship Id="rId4" Type="http://schemas.openxmlformats.org/officeDocument/2006/relationships/image" Target="../media/image15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0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" name="Google Shape;89;p13" descr="A picture containing logo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642048" y="-898590"/>
            <a:ext cx="4907902" cy="4907902"/>
          </a:xfrm>
          <a:prstGeom prst="rect">
            <a:avLst/>
          </a:prstGeom>
          <a:noFill/>
          <a:ln>
            <a:noFill/>
          </a:ln>
        </p:spPr>
      </p:pic>
      <p:pic>
        <p:nvPicPr>
          <p:cNvPr id="90" name="Google Shape;90;p13" descr="Shape&#10;&#10;Description automatically generated with low confidence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666999" y="1921847"/>
            <a:ext cx="6858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1" name="Google Shape;91;p13" descr="Shape&#10;&#10;Description automatically generated with low confidence"/>
          <p:cNvPicPr preferRelativeResize="0"/>
          <p:nvPr/>
        </p:nvPicPr>
        <p:blipFill rotWithShape="1">
          <a:blip r:embed="rId4">
            <a:alphaModFix/>
          </a:blip>
          <a:srcRect r="56939"/>
          <a:stretch/>
        </p:blipFill>
        <p:spPr>
          <a:xfrm>
            <a:off x="9238861" y="2288333"/>
            <a:ext cx="2953139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2" name="Google Shape;92;p13" descr="Shape&#10;&#10;Description automatically generated with low confidence"/>
          <p:cNvPicPr preferRelativeResize="0"/>
          <p:nvPr/>
        </p:nvPicPr>
        <p:blipFill rotWithShape="1">
          <a:blip r:embed="rId4">
            <a:alphaModFix/>
          </a:blip>
          <a:srcRect l="56938"/>
          <a:stretch/>
        </p:blipFill>
        <p:spPr>
          <a:xfrm>
            <a:off x="-3" y="1921847"/>
            <a:ext cx="295314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93" name="Google Shape;93;p13"/>
          <p:cNvSpPr txBox="1"/>
          <p:nvPr/>
        </p:nvSpPr>
        <p:spPr>
          <a:xfrm>
            <a:off x="3541484" y="2733720"/>
            <a:ext cx="5109029" cy="26776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600" b="0" i="0" u="none" strike="noStrike" cap="none" dirty="0">
                <a:solidFill>
                  <a:schemeClr val="dk1"/>
                </a:solidFill>
                <a:latin typeface="Hackney Vector" pitchFamily="2" charset="0"/>
                <a:sym typeface="Arial"/>
              </a:rPr>
              <a:t>Stoked Oats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>
                <a:solidFill>
                  <a:schemeClr val="dk1"/>
                </a:solidFill>
                <a:latin typeface="Hackney Vector" pitchFamily="2" charset="0"/>
              </a:rPr>
              <a:t>A history in 11 slides</a:t>
            </a:r>
            <a:endParaRPr lang="en-US" sz="2400" b="0" i="0" u="none" strike="noStrike" cap="none" dirty="0">
              <a:solidFill>
                <a:schemeClr val="dk1"/>
              </a:solidFill>
              <a:latin typeface="Hackney Vector" pitchFamily="2" charset="0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b="0" i="0" u="none" strike="noStrike" cap="none" dirty="0">
                <a:solidFill>
                  <a:schemeClr val="dk1"/>
                </a:solidFill>
                <a:latin typeface="Hackney Vector" pitchFamily="2" charset="0"/>
                <a:sym typeface="Arial"/>
              </a:rPr>
              <a:t> </a:t>
            </a:r>
            <a:endParaRPr sz="4800" dirty="0">
              <a:latin typeface="Hackney Vector" pitchFamily="2" charset="0"/>
            </a:endParaRPr>
          </a:p>
        </p:txBody>
      </p:sp>
      <p:pic>
        <p:nvPicPr>
          <p:cNvPr id="94" name="Google Shape;94;p13" descr="Text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 t="88577"/>
          <a:stretch/>
        </p:blipFill>
        <p:spPr>
          <a:xfrm>
            <a:off x="0" y="6074696"/>
            <a:ext cx="12192000" cy="78330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2" name="Rectangle 101">
            <a:extLst>
              <a:ext uri="{FF2B5EF4-FFF2-40B4-BE49-F238E27FC236}">
                <a16:creationId xmlns:a16="http://schemas.microsoft.com/office/drawing/2014/main" id="{6F40FBDA-CEB1-40F0-9AB9-BD9C402D70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Graphical user interface, chart&#10;&#10;Description automatically generated">
            <a:extLst>
              <a:ext uri="{FF2B5EF4-FFF2-40B4-BE49-F238E27FC236}">
                <a16:creationId xmlns:a16="http://schemas.microsoft.com/office/drawing/2014/main" id="{C9990163-E869-FB46-B825-E076D59052C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45000"/>
          </a:blip>
          <a:srcRect l="5778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104" name="Rectangle 103">
            <a:extLst>
              <a:ext uri="{FF2B5EF4-FFF2-40B4-BE49-F238E27FC236}">
                <a16:creationId xmlns:a16="http://schemas.microsoft.com/office/drawing/2014/main" id="{0344D4FE-ABEF-4230-9E4E-AD5782FC78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07870" y="1267730"/>
            <a:ext cx="9576262" cy="4307950"/>
          </a:xfrm>
          <a:prstGeom prst="rect">
            <a:avLst/>
          </a:prstGeom>
          <a:noFill/>
          <a:ln w="9525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>
            <a:softEdge rad="0"/>
          </a:effectLst>
        </p:spPr>
      </p:sp>
      <p:sp>
        <p:nvSpPr>
          <p:cNvPr id="160" name="Google Shape;160;p22"/>
          <p:cNvSpPr txBox="1">
            <a:spLocks noGrp="1"/>
          </p:cNvSpPr>
          <p:nvPr>
            <p:ph type="title"/>
          </p:nvPr>
        </p:nvSpPr>
        <p:spPr>
          <a:xfrm>
            <a:off x="1769532" y="2572653"/>
            <a:ext cx="8652938" cy="2857191"/>
          </a:xfrm>
          <a:prstGeom prst="rect">
            <a:avLst/>
          </a:prstGeom>
        </p:spPr>
        <p:txBody>
          <a:bodyPr spcFirstLastPara="1" vert="horz" lIns="91440" tIns="45720" rIns="91440" bIns="45720" rtlCol="0" anchor="ctr" anchorCtr="0">
            <a:normAutofit/>
          </a:bodyPr>
          <a:lstStyle/>
          <a:p>
            <a:pPr marL="0" lvl="0" indent="0" algn="ctr">
              <a:spcBef>
                <a:spcPct val="0"/>
              </a:spcBef>
              <a:spcAft>
                <a:spcPts val="0"/>
              </a:spcAft>
              <a:buClr>
                <a:schemeClr val="dk1"/>
              </a:buClr>
              <a:buSzPts val="8000"/>
            </a:pPr>
            <a:r>
              <a:rPr lang="en-US" sz="8000" kern="1200" dirty="0">
                <a:solidFill>
                  <a:schemeClr val="tx1"/>
                </a:solidFill>
                <a:latin typeface="Hackney Vector" pitchFamily="2" charset="0"/>
                <a:ea typeface="+mj-ea"/>
                <a:cs typeface="+mj-cs"/>
                <a:sym typeface="Arial"/>
              </a:rPr>
              <a:t>Utilizing technology</a:t>
            </a:r>
            <a:endParaRPr lang="en-US" sz="8000" kern="1200" dirty="0">
              <a:solidFill>
                <a:schemeClr val="tx1"/>
              </a:solidFill>
              <a:latin typeface="Hackney Vector" pitchFamily="2" charset="0"/>
              <a:ea typeface="+mj-ea"/>
              <a:cs typeface="+mj-cs"/>
            </a:endParaRPr>
          </a:p>
        </p:txBody>
      </p:sp>
      <p:sp>
        <p:nvSpPr>
          <p:cNvPr id="106" name="Rectangle 105">
            <a:extLst>
              <a:ext uri="{FF2B5EF4-FFF2-40B4-BE49-F238E27FC236}">
                <a16:creationId xmlns:a16="http://schemas.microsoft.com/office/drawing/2014/main" id="{9325F979-D3F9-4926-81B7-7ACCB31A50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9525" cap="sq" cmpd="sng" algn="ctr">
            <a:solidFill>
              <a:schemeClr val="tx1">
                <a:lumMod val="75000"/>
                <a:lumOff val="25000"/>
                <a:alpha val="80000"/>
              </a:schemeClr>
            </a:solidFill>
            <a:prstDash val="solid"/>
            <a:miter lim="800000"/>
          </a:ln>
          <a:effectLst/>
        </p:spPr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text, tree, outdoor, grass&#10;&#10;Description automatically generated">
            <a:extLst>
              <a:ext uri="{FF2B5EF4-FFF2-40B4-BE49-F238E27FC236}">
                <a16:creationId xmlns:a16="http://schemas.microsoft.com/office/drawing/2014/main" id="{B32BFF4D-6AA9-3C43-8CF5-23DD02FF200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85729" y="598181"/>
            <a:ext cx="3433324" cy="3416737"/>
          </a:xfrm>
          <a:prstGeom prst="rect">
            <a:avLst/>
          </a:prstGeom>
        </p:spPr>
      </p:pic>
      <p:cxnSp>
        <p:nvCxnSpPr>
          <p:cNvPr id="110" name="Straight Connector 109">
            <a:extLst>
              <a:ext uri="{FF2B5EF4-FFF2-40B4-BE49-F238E27FC236}">
                <a16:creationId xmlns:a16="http://schemas.microsoft.com/office/drawing/2014/main" id="{99AE2756-0FC4-4155-83E7-58AAAB63E7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065689" y="477749"/>
            <a:ext cx="0" cy="3657600"/>
          </a:xfrm>
          <a:prstGeom prst="line">
            <a:avLst/>
          </a:prstGeom>
          <a:ln w="101600" cmpd="dbl">
            <a:solidFill>
              <a:srgbClr val="59595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2" name="Rectangle 111">
            <a:extLst>
              <a:ext uri="{FF2B5EF4-FFF2-40B4-BE49-F238E27FC236}">
                <a16:creationId xmlns:a16="http://schemas.microsoft.com/office/drawing/2014/main" id="{247AB924-1B87-43FC-B7C7-B112D5C51A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78068" y="4633546"/>
            <a:ext cx="11438793" cy="1844256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7" name="Google Shape;167;p23"/>
          <p:cNvSpPr txBox="1">
            <a:spLocks noGrp="1"/>
          </p:cNvSpPr>
          <p:nvPr>
            <p:ph type="title"/>
          </p:nvPr>
        </p:nvSpPr>
        <p:spPr>
          <a:xfrm>
            <a:off x="526073" y="2797216"/>
            <a:ext cx="11139854" cy="930447"/>
          </a:xfrm>
          <a:prstGeom prst="rect">
            <a:avLst/>
          </a:prstGeom>
        </p:spPr>
        <p:txBody>
          <a:bodyPr spcFirstLastPara="1" vert="horz" lIns="91440" tIns="45720" rIns="91440" bIns="45720" rtlCol="0" anchor="b" anchorCtr="0">
            <a:noAutofit/>
          </a:bodyPr>
          <a:lstStyle/>
          <a:p>
            <a:pPr marL="0" lvl="0" indent="0" algn="ctr">
              <a:spcBef>
                <a:spcPct val="0"/>
              </a:spcBef>
              <a:spcAft>
                <a:spcPts val="0"/>
              </a:spcAft>
              <a:buClr>
                <a:schemeClr val="dk1"/>
              </a:buClr>
              <a:buSzPts val="8000"/>
            </a:pPr>
            <a:r>
              <a:rPr lang="en-US" sz="6600" kern="1200" dirty="0">
                <a:solidFill>
                  <a:srgbClr val="FFFFFF"/>
                </a:solidFill>
                <a:latin typeface="Hackney Vector" pitchFamily="2" charset="0"/>
                <a:ea typeface="+mj-ea"/>
                <a:cs typeface="+mj-cs"/>
                <a:sym typeface="Arial"/>
              </a:rPr>
              <a:t>Why oats?</a:t>
            </a:r>
            <a:endParaRPr lang="en-US" sz="6600" kern="1200" dirty="0">
              <a:solidFill>
                <a:srgbClr val="FFFFFF"/>
              </a:solidFill>
              <a:latin typeface="Hackney Vector" pitchFamily="2" charset="0"/>
              <a:ea typeface="+mj-ea"/>
              <a:cs typeface="+mj-cs"/>
            </a:endParaRPr>
          </a:p>
        </p:txBody>
      </p:sp>
      <p:pic>
        <p:nvPicPr>
          <p:cNvPr id="7" name="Picture 6" descr="A picture containing person, outdoor, person&#10;&#10;Description automatically generated">
            <a:extLst>
              <a:ext uri="{FF2B5EF4-FFF2-40B4-BE49-F238E27FC236}">
                <a16:creationId xmlns:a16="http://schemas.microsoft.com/office/drawing/2014/main" id="{744CFA09-575B-FA49-B250-91AE25AC187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0040" y="593745"/>
            <a:ext cx="3425609" cy="3425609"/>
          </a:xfrm>
          <a:prstGeom prst="rect">
            <a:avLst/>
          </a:prstGeom>
        </p:spPr>
      </p:pic>
      <p:cxnSp>
        <p:nvCxnSpPr>
          <p:cNvPr id="114" name="Straight Connector 113">
            <a:extLst>
              <a:ext uri="{FF2B5EF4-FFF2-40B4-BE49-F238E27FC236}">
                <a16:creationId xmlns:a16="http://schemas.microsoft.com/office/drawing/2014/main" id="{818DC98F-4057-4645-B948-F604F39A9C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153400" y="477749"/>
            <a:ext cx="0" cy="3657600"/>
          </a:xfrm>
          <a:prstGeom prst="line">
            <a:avLst/>
          </a:prstGeom>
          <a:ln w="101600" cmpd="dbl">
            <a:solidFill>
              <a:srgbClr val="59595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2" descr="A person and person sitting on a rock&#10;&#10;Description automatically generated with low confidence">
            <a:extLst>
              <a:ext uri="{FF2B5EF4-FFF2-40B4-BE49-F238E27FC236}">
                <a16:creationId xmlns:a16="http://schemas.microsoft.com/office/drawing/2014/main" id="{50D5E4AE-2BB7-2843-A345-F63CB01BE23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449725" y="616905"/>
            <a:ext cx="3423916" cy="3423916"/>
          </a:xfrm>
          <a:prstGeom prst="rect">
            <a:avLst/>
          </a:prstGeom>
        </p:spPr>
      </p:pic>
      <p:cxnSp>
        <p:nvCxnSpPr>
          <p:cNvPr id="116" name="Straight Connector 115">
            <a:extLst>
              <a:ext uri="{FF2B5EF4-FFF2-40B4-BE49-F238E27FC236}">
                <a16:creationId xmlns:a16="http://schemas.microsoft.com/office/drawing/2014/main" id="{DAD2B705-4A9B-408D-AA80-4F41045E09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209800" y="5738691"/>
            <a:ext cx="7772400" cy="0"/>
          </a:xfrm>
          <a:prstGeom prst="line">
            <a:avLst/>
          </a:prstGeom>
          <a:ln w="2222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9" name="Google Shape;169;p23" descr="Text&#10;&#10;Description automatically generated"/>
          <p:cNvPicPr preferRelativeResize="0"/>
          <p:nvPr/>
        </p:nvPicPr>
        <p:blipFill rotWithShape="1">
          <a:blip r:embed="rId6">
            <a:alphaModFix/>
          </a:blip>
          <a:srcRect t="88577"/>
          <a:stretch/>
        </p:blipFill>
        <p:spPr>
          <a:xfrm>
            <a:off x="0" y="6074696"/>
            <a:ext cx="12192000" cy="783304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Google Shape;199;p27">
            <a:extLst>
              <a:ext uri="{FF2B5EF4-FFF2-40B4-BE49-F238E27FC236}">
                <a16:creationId xmlns:a16="http://schemas.microsoft.com/office/drawing/2014/main" id="{2A400D57-2965-194D-A6ED-D6FF62D2A3C2}"/>
              </a:ext>
            </a:extLst>
          </p:cNvPr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1696806" y="3441899"/>
            <a:ext cx="8798387" cy="219959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14"/>
          <p:cNvSpPr txBox="1">
            <a:spLocks noGrp="1"/>
          </p:cNvSpPr>
          <p:nvPr>
            <p:ph type="body" idx="1"/>
          </p:nvPr>
        </p:nvSpPr>
        <p:spPr>
          <a:xfrm>
            <a:off x="709749" y="2128343"/>
            <a:ext cx="7808685" cy="26013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US" sz="2600" dirty="0">
                <a:latin typeface="Hackney Vector" pitchFamily="2" charset="0"/>
                <a:ea typeface="Arial"/>
                <a:cs typeface="Arial"/>
                <a:sym typeface="Arial"/>
              </a:rPr>
              <a:t>What </a:t>
            </a:r>
            <a:r>
              <a:rPr lang="en-US" sz="2600" dirty="0" err="1">
                <a:latin typeface="Hackney Vector" pitchFamily="2" charset="0"/>
                <a:ea typeface="Arial"/>
                <a:cs typeface="Arial"/>
                <a:sym typeface="Arial"/>
              </a:rPr>
              <a:t>i’ve</a:t>
            </a:r>
            <a:r>
              <a:rPr lang="en-US" sz="2600" dirty="0">
                <a:latin typeface="Hackney Vector" pitchFamily="2" charset="0"/>
                <a:ea typeface="Arial"/>
                <a:cs typeface="Arial"/>
                <a:sym typeface="Arial"/>
              </a:rPr>
              <a:t> learned over 10 years:</a:t>
            </a:r>
          </a:p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lang="en-US" sz="2600" dirty="0">
              <a:latin typeface="Hackney Vector" pitchFamily="2" charset="0"/>
              <a:ea typeface="Arial"/>
              <a:cs typeface="Arial"/>
              <a:sym typeface="Arial"/>
            </a:endParaRPr>
          </a:p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US" sz="3600" dirty="0">
                <a:latin typeface="Hackney Vector" pitchFamily="2" charset="0"/>
                <a:ea typeface="Arial"/>
                <a:cs typeface="Arial"/>
                <a:sym typeface="Arial"/>
              </a:rPr>
              <a:t>To build a brand, you need time or money. If you have both, you’re off to a Great start, but if you don’t, then be ready for an ultramarathon. </a:t>
            </a:r>
          </a:p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US" sz="3600" dirty="0">
                <a:latin typeface="Hackney Vector" pitchFamily="2" charset="0"/>
                <a:ea typeface="Arial"/>
                <a:cs typeface="Arial"/>
                <a:sym typeface="Arial"/>
              </a:rPr>
              <a:t>If you want to sprint, go buy crypto.</a:t>
            </a:r>
          </a:p>
        </p:txBody>
      </p:sp>
      <p:pic>
        <p:nvPicPr>
          <p:cNvPr id="101" name="Google Shape;101;p14" descr="A picture containing logo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943114" y="1027906"/>
            <a:ext cx="4907902" cy="4907902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" name="Google Shape;102;p14" descr="Text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 t="88577"/>
          <a:stretch/>
        </p:blipFill>
        <p:spPr>
          <a:xfrm>
            <a:off x="0" y="6074696"/>
            <a:ext cx="12192000" cy="78330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4" name="Rectangle 113">
            <a:extLst>
              <a:ext uri="{FF2B5EF4-FFF2-40B4-BE49-F238E27FC236}">
                <a16:creationId xmlns:a16="http://schemas.microsoft.com/office/drawing/2014/main" id="{AC0749D4-5D79-415F-A4FE-C04AA9FAF6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6" name="Rectangle 115">
            <a:extLst>
              <a:ext uri="{FF2B5EF4-FFF2-40B4-BE49-F238E27FC236}">
                <a16:creationId xmlns:a16="http://schemas.microsoft.com/office/drawing/2014/main" id="{E8C1EE2C-97A4-4801-8BC8-9D18F259BD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2"/>
            <a:ext cx="12191999" cy="6858000"/>
          </a:xfrm>
          <a:prstGeom prst="rect">
            <a:avLst/>
          </a:pr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7" name="Google Shape;107;p15"/>
          <p:cNvSpPr txBox="1">
            <a:spLocks noGrp="1"/>
          </p:cNvSpPr>
          <p:nvPr>
            <p:ph type="title"/>
          </p:nvPr>
        </p:nvSpPr>
        <p:spPr>
          <a:xfrm>
            <a:off x="1141884" y="4772484"/>
            <a:ext cx="6716578" cy="992068"/>
          </a:xfrm>
          <a:prstGeom prst="rect">
            <a:avLst/>
          </a:prstGeom>
        </p:spPr>
        <p:txBody>
          <a:bodyPr spcFirstLastPara="1" vert="horz" lIns="91440" tIns="45720" rIns="91440" bIns="45720" rtlCol="0" anchor="b" anchorCtr="0">
            <a:normAutofit/>
          </a:bodyPr>
          <a:lstStyle/>
          <a:p>
            <a:pPr marL="0" lvl="0" indent="0">
              <a:spcBef>
                <a:spcPct val="0"/>
              </a:spcBef>
              <a:spcAft>
                <a:spcPts val="0"/>
              </a:spcAft>
              <a:buClr>
                <a:schemeClr val="dk1"/>
              </a:buClr>
              <a:buSzPts val="8000"/>
            </a:pPr>
            <a:r>
              <a:rPr lang="en-US" sz="4800" kern="1200" dirty="0">
                <a:solidFill>
                  <a:schemeClr val="tx1"/>
                </a:solidFill>
                <a:latin typeface="Hackney Vector" pitchFamily="2" charset="0"/>
                <a:ea typeface="+mj-ea"/>
                <a:cs typeface="+mj-cs"/>
                <a:sym typeface="Arial"/>
              </a:rPr>
              <a:t>Planting the seed</a:t>
            </a:r>
            <a:endParaRPr lang="en-US" sz="4800" kern="1200" dirty="0">
              <a:solidFill>
                <a:schemeClr val="tx1"/>
              </a:solidFill>
              <a:latin typeface="Hackney Vector" pitchFamily="2" charset="0"/>
              <a:ea typeface="+mj-ea"/>
              <a:cs typeface="+mj-cs"/>
            </a:endParaRPr>
          </a:p>
        </p:txBody>
      </p:sp>
      <p:pic>
        <p:nvPicPr>
          <p:cNvPr id="9" name="Picture 8" descr="A picture containing text, person, standing&#10;&#10;Description automatically generated">
            <a:extLst>
              <a:ext uri="{FF2B5EF4-FFF2-40B4-BE49-F238E27FC236}">
                <a16:creationId xmlns:a16="http://schemas.microsoft.com/office/drawing/2014/main" id="{DA7CF0E3-A807-CD44-8EBC-0043C744EF9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4308" b="1"/>
          <a:stretch/>
        </p:blipFill>
        <p:spPr>
          <a:xfrm>
            <a:off x="20" y="10"/>
            <a:ext cx="6095980" cy="4777732"/>
          </a:xfrm>
          <a:custGeom>
            <a:avLst/>
            <a:gdLst/>
            <a:ahLst/>
            <a:cxnLst/>
            <a:rect l="l" t="t" r="r" b="b"/>
            <a:pathLst>
              <a:path w="6096000" h="4777742">
                <a:moveTo>
                  <a:pt x="0" y="0"/>
                </a:moveTo>
                <a:lnTo>
                  <a:pt x="6096000" y="0"/>
                </a:lnTo>
                <a:lnTo>
                  <a:pt x="6096000" y="4777742"/>
                </a:lnTo>
                <a:lnTo>
                  <a:pt x="6067110" y="4773054"/>
                </a:lnTo>
                <a:cubicBezTo>
                  <a:pt x="6055069" y="4772257"/>
                  <a:pt x="6042963" y="4771677"/>
                  <a:pt x="6032848" y="4768862"/>
                </a:cubicBezTo>
                <a:cubicBezTo>
                  <a:pt x="6012619" y="4763231"/>
                  <a:pt x="5991471" y="4755713"/>
                  <a:pt x="5975856" y="4751678"/>
                </a:cubicBezTo>
                <a:cubicBezTo>
                  <a:pt x="5946385" y="4744300"/>
                  <a:pt x="5938143" y="4740617"/>
                  <a:pt x="5920410" y="4737737"/>
                </a:cubicBezTo>
                <a:cubicBezTo>
                  <a:pt x="5902677" y="4734858"/>
                  <a:pt x="5883840" y="4734501"/>
                  <a:pt x="5869459" y="4734403"/>
                </a:cubicBezTo>
                <a:cubicBezTo>
                  <a:pt x="5855079" y="4734305"/>
                  <a:pt x="5852140" y="4739700"/>
                  <a:pt x="5834127" y="4737148"/>
                </a:cubicBezTo>
                <a:cubicBezTo>
                  <a:pt x="5804874" y="4729435"/>
                  <a:pt x="5807796" y="4730400"/>
                  <a:pt x="5771966" y="4726150"/>
                </a:cubicBezTo>
                <a:lnTo>
                  <a:pt x="5680977" y="4726617"/>
                </a:lnTo>
                <a:lnTo>
                  <a:pt x="5650557" y="4723904"/>
                </a:lnTo>
                <a:cubicBezTo>
                  <a:pt x="5639802" y="4725929"/>
                  <a:pt x="5629047" y="4714121"/>
                  <a:pt x="5618294" y="4716145"/>
                </a:cubicBezTo>
                <a:lnTo>
                  <a:pt x="5567600" y="4712292"/>
                </a:lnTo>
                <a:cubicBezTo>
                  <a:pt x="5545229" y="4692374"/>
                  <a:pt x="5541151" y="4712551"/>
                  <a:pt x="5525295" y="4707303"/>
                </a:cubicBezTo>
                <a:cubicBezTo>
                  <a:pt x="5498062" y="4696523"/>
                  <a:pt x="5492452" y="4697563"/>
                  <a:pt x="5464966" y="4687718"/>
                </a:cubicBezTo>
                <a:cubicBezTo>
                  <a:pt x="5451160" y="4689453"/>
                  <a:pt x="5436112" y="4684365"/>
                  <a:pt x="5422637" y="4687843"/>
                </a:cubicBezTo>
                <a:lnTo>
                  <a:pt x="5385596" y="4686184"/>
                </a:lnTo>
                <a:lnTo>
                  <a:pt x="5347417" y="4690023"/>
                </a:lnTo>
                <a:lnTo>
                  <a:pt x="5307450" y="4701204"/>
                </a:lnTo>
                <a:cubicBezTo>
                  <a:pt x="5291923" y="4701949"/>
                  <a:pt x="5275426" y="4700974"/>
                  <a:pt x="5257509" y="4697243"/>
                </a:cubicBezTo>
                <a:cubicBezTo>
                  <a:pt x="5243483" y="4695263"/>
                  <a:pt x="5222121" y="4694006"/>
                  <a:pt x="5205681" y="4681108"/>
                </a:cubicBezTo>
                <a:cubicBezTo>
                  <a:pt x="5189241" y="4668210"/>
                  <a:pt x="5066582" y="4656956"/>
                  <a:pt x="5066665" y="4656732"/>
                </a:cubicBezTo>
                <a:cubicBezTo>
                  <a:pt x="5036013" y="4653433"/>
                  <a:pt x="5037516" y="4666066"/>
                  <a:pt x="5021767" y="4667463"/>
                </a:cubicBezTo>
                <a:cubicBezTo>
                  <a:pt x="5006018" y="4668859"/>
                  <a:pt x="4997883" y="4663456"/>
                  <a:pt x="4972175" y="4665113"/>
                </a:cubicBezTo>
                <a:cubicBezTo>
                  <a:pt x="4946467" y="4666771"/>
                  <a:pt x="4895264" y="4676890"/>
                  <a:pt x="4867522" y="4677409"/>
                </a:cubicBezTo>
                <a:cubicBezTo>
                  <a:pt x="4847198" y="4677652"/>
                  <a:pt x="4846533" y="4665718"/>
                  <a:pt x="4824459" y="4661311"/>
                </a:cubicBezTo>
                <a:cubicBezTo>
                  <a:pt x="4802946" y="4676275"/>
                  <a:pt x="4746723" y="4640980"/>
                  <a:pt x="4748119" y="4662282"/>
                </a:cubicBezTo>
                <a:cubicBezTo>
                  <a:pt x="4696376" y="4649495"/>
                  <a:pt x="4704934" y="4651568"/>
                  <a:pt x="4681435" y="4656529"/>
                </a:cubicBezTo>
                <a:lnTo>
                  <a:pt x="4655641" y="4662947"/>
                </a:lnTo>
                <a:lnTo>
                  <a:pt x="4568774" y="4659157"/>
                </a:lnTo>
                <a:lnTo>
                  <a:pt x="4561567" y="4664296"/>
                </a:lnTo>
                <a:lnTo>
                  <a:pt x="4544039" y="4665425"/>
                </a:lnTo>
                <a:lnTo>
                  <a:pt x="4537547" y="4666124"/>
                </a:lnTo>
                <a:lnTo>
                  <a:pt x="4533521" y="4663656"/>
                </a:lnTo>
                <a:cubicBezTo>
                  <a:pt x="4531131" y="4662547"/>
                  <a:pt x="4529356" y="4662473"/>
                  <a:pt x="4528079" y="4664277"/>
                </a:cubicBezTo>
                <a:cubicBezTo>
                  <a:pt x="4527877" y="4665254"/>
                  <a:pt x="4527677" y="4666231"/>
                  <a:pt x="4527476" y="4667208"/>
                </a:cubicBezTo>
                <a:lnTo>
                  <a:pt x="4493203" y="4670897"/>
                </a:lnTo>
                <a:lnTo>
                  <a:pt x="4246811" y="4676399"/>
                </a:lnTo>
                <a:cubicBezTo>
                  <a:pt x="4137387" y="4710859"/>
                  <a:pt x="4001444" y="4666072"/>
                  <a:pt x="3880688" y="4677902"/>
                </a:cubicBezTo>
                <a:cubicBezTo>
                  <a:pt x="3854349" y="4668373"/>
                  <a:pt x="3867024" y="4694267"/>
                  <a:pt x="3804472" y="4706612"/>
                </a:cubicBezTo>
                <a:cubicBezTo>
                  <a:pt x="3769790" y="4699764"/>
                  <a:pt x="3709689" y="4672031"/>
                  <a:pt x="3671141" y="4669214"/>
                </a:cubicBezTo>
                <a:cubicBezTo>
                  <a:pt x="3634430" y="4661806"/>
                  <a:pt x="3632993" y="4657630"/>
                  <a:pt x="3609792" y="4651280"/>
                </a:cubicBezTo>
                <a:cubicBezTo>
                  <a:pt x="3586591" y="4644931"/>
                  <a:pt x="3596838" y="4646444"/>
                  <a:pt x="3550675" y="4644949"/>
                </a:cubicBezTo>
                <a:cubicBezTo>
                  <a:pt x="3513195" y="4640338"/>
                  <a:pt x="3398385" y="4630109"/>
                  <a:pt x="3362699" y="4629669"/>
                </a:cubicBezTo>
                <a:cubicBezTo>
                  <a:pt x="3327014" y="4629229"/>
                  <a:pt x="3350265" y="4628980"/>
                  <a:pt x="3317820" y="4628473"/>
                </a:cubicBezTo>
                <a:cubicBezTo>
                  <a:pt x="3291761" y="4635373"/>
                  <a:pt x="3220279" y="4625153"/>
                  <a:pt x="3202541" y="4611353"/>
                </a:cubicBezTo>
                <a:cubicBezTo>
                  <a:pt x="3176498" y="4608414"/>
                  <a:pt x="3173034" y="4597692"/>
                  <a:pt x="3165095" y="4593183"/>
                </a:cubicBezTo>
                <a:cubicBezTo>
                  <a:pt x="3157156" y="4588674"/>
                  <a:pt x="3151440" y="4597640"/>
                  <a:pt x="3142614" y="4593521"/>
                </a:cubicBezTo>
                <a:cubicBezTo>
                  <a:pt x="3133788" y="4589402"/>
                  <a:pt x="3119786" y="4585666"/>
                  <a:pt x="3108607" y="4586122"/>
                </a:cubicBezTo>
                <a:cubicBezTo>
                  <a:pt x="3097429" y="4586579"/>
                  <a:pt x="3083057" y="4584832"/>
                  <a:pt x="3060172" y="4583967"/>
                </a:cubicBezTo>
                <a:cubicBezTo>
                  <a:pt x="3037288" y="4583102"/>
                  <a:pt x="3008898" y="4580847"/>
                  <a:pt x="2971297" y="4580934"/>
                </a:cubicBezTo>
                <a:cubicBezTo>
                  <a:pt x="2936460" y="4577753"/>
                  <a:pt x="2952539" y="4581456"/>
                  <a:pt x="2872577" y="4576652"/>
                </a:cubicBezTo>
                <a:cubicBezTo>
                  <a:pt x="2845447" y="4572221"/>
                  <a:pt x="2833971" y="4557733"/>
                  <a:pt x="2814205" y="4559580"/>
                </a:cubicBezTo>
                <a:cubicBezTo>
                  <a:pt x="2790909" y="4543112"/>
                  <a:pt x="2768526" y="4546849"/>
                  <a:pt x="2754311" y="4545459"/>
                </a:cubicBezTo>
                <a:cubicBezTo>
                  <a:pt x="2740096" y="4544070"/>
                  <a:pt x="2737019" y="4543662"/>
                  <a:pt x="2723224" y="4546010"/>
                </a:cubicBezTo>
                <a:cubicBezTo>
                  <a:pt x="2709430" y="4548359"/>
                  <a:pt x="2687410" y="4554101"/>
                  <a:pt x="2672793" y="4554314"/>
                </a:cubicBezTo>
                <a:cubicBezTo>
                  <a:pt x="2658176" y="4554527"/>
                  <a:pt x="2649574" y="4546685"/>
                  <a:pt x="2635521" y="4547286"/>
                </a:cubicBezTo>
                <a:cubicBezTo>
                  <a:pt x="2621467" y="4547887"/>
                  <a:pt x="2621767" y="4560245"/>
                  <a:pt x="2588471" y="4557919"/>
                </a:cubicBezTo>
                <a:lnTo>
                  <a:pt x="2439275" y="4540387"/>
                </a:lnTo>
                <a:cubicBezTo>
                  <a:pt x="2417784" y="4540194"/>
                  <a:pt x="2396292" y="4546221"/>
                  <a:pt x="2374801" y="4546028"/>
                </a:cubicBezTo>
                <a:cubicBezTo>
                  <a:pt x="2331700" y="4546603"/>
                  <a:pt x="2372806" y="4559122"/>
                  <a:pt x="2318618" y="4550990"/>
                </a:cubicBezTo>
                <a:cubicBezTo>
                  <a:pt x="2264430" y="4533528"/>
                  <a:pt x="2150787" y="4518120"/>
                  <a:pt x="2084135" y="4520400"/>
                </a:cubicBezTo>
                <a:lnTo>
                  <a:pt x="2010848" y="4500404"/>
                </a:lnTo>
                <a:lnTo>
                  <a:pt x="1962215" y="4501400"/>
                </a:lnTo>
                <a:lnTo>
                  <a:pt x="1926990" y="4495570"/>
                </a:lnTo>
                <a:cubicBezTo>
                  <a:pt x="1909127" y="4479452"/>
                  <a:pt x="1902510" y="4484082"/>
                  <a:pt x="1884649" y="4474880"/>
                </a:cubicBezTo>
                <a:cubicBezTo>
                  <a:pt x="1864462" y="4463930"/>
                  <a:pt x="1869383" y="4485922"/>
                  <a:pt x="1816219" y="4470938"/>
                </a:cubicBezTo>
                <a:cubicBezTo>
                  <a:pt x="1786214" y="4478916"/>
                  <a:pt x="1794086" y="4458547"/>
                  <a:pt x="1768335" y="4471096"/>
                </a:cubicBezTo>
                <a:cubicBezTo>
                  <a:pt x="1756010" y="4466078"/>
                  <a:pt x="1737157" y="4463295"/>
                  <a:pt x="1725889" y="4456707"/>
                </a:cubicBezTo>
                <a:lnTo>
                  <a:pt x="1704987" y="4453275"/>
                </a:lnTo>
                <a:lnTo>
                  <a:pt x="1678857" y="4447221"/>
                </a:lnTo>
                <a:lnTo>
                  <a:pt x="1674568" y="4435925"/>
                </a:lnTo>
                <a:lnTo>
                  <a:pt x="1634075" y="4429269"/>
                </a:lnTo>
                <a:cubicBezTo>
                  <a:pt x="1619699" y="4424763"/>
                  <a:pt x="1607040" y="4412316"/>
                  <a:pt x="1588492" y="4411465"/>
                </a:cubicBezTo>
                <a:cubicBezTo>
                  <a:pt x="1548666" y="4404488"/>
                  <a:pt x="1441540" y="4396830"/>
                  <a:pt x="1402240" y="4391911"/>
                </a:cubicBezTo>
                <a:cubicBezTo>
                  <a:pt x="1362940" y="4386992"/>
                  <a:pt x="1383536" y="4385271"/>
                  <a:pt x="1352691" y="4381952"/>
                </a:cubicBezTo>
                <a:cubicBezTo>
                  <a:pt x="1322602" y="4385447"/>
                  <a:pt x="1230331" y="4373936"/>
                  <a:pt x="1213419" y="4358161"/>
                </a:cubicBezTo>
                <a:cubicBezTo>
                  <a:pt x="1194291" y="4352958"/>
                  <a:pt x="1171642" y="4355246"/>
                  <a:pt x="1163347" y="4339486"/>
                </a:cubicBezTo>
                <a:cubicBezTo>
                  <a:pt x="1149374" y="4320060"/>
                  <a:pt x="1081104" y="4339702"/>
                  <a:pt x="1091517" y="4319884"/>
                </a:cubicBezTo>
                <a:cubicBezTo>
                  <a:pt x="1067291" y="4326517"/>
                  <a:pt x="1046078" y="4319455"/>
                  <a:pt x="1025956" y="4309010"/>
                </a:cubicBezTo>
                <a:lnTo>
                  <a:pt x="1004286" y="4296626"/>
                </a:lnTo>
                <a:lnTo>
                  <a:pt x="983819" y="4298478"/>
                </a:lnTo>
                <a:cubicBezTo>
                  <a:pt x="974051" y="4282658"/>
                  <a:pt x="953984" y="4293628"/>
                  <a:pt x="939204" y="4282411"/>
                </a:cubicBezTo>
                <a:lnTo>
                  <a:pt x="915836" y="4272323"/>
                </a:lnTo>
                <a:lnTo>
                  <a:pt x="899731" y="4266965"/>
                </a:lnTo>
                <a:lnTo>
                  <a:pt x="893886" y="4264715"/>
                </a:lnTo>
                <a:lnTo>
                  <a:pt x="889021" y="4266066"/>
                </a:lnTo>
                <a:cubicBezTo>
                  <a:pt x="886286" y="4266531"/>
                  <a:pt x="884573" y="4266166"/>
                  <a:pt x="884135" y="4264147"/>
                </a:cubicBezTo>
                <a:lnTo>
                  <a:pt x="884818" y="4261224"/>
                </a:lnTo>
                <a:lnTo>
                  <a:pt x="820228" y="4266638"/>
                </a:lnTo>
                <a:lnTo>
                  <a:pt x="788402" y="4263209"/>
                </a:lnTo>
                <a:cubicBezTo>
                  <a:pt x="756573" y="4279518"/>
                  <a:pt x="718864" y="4245871"/>
                  <a:pt x="687574" y="4276905"/>
                </a:cubicBezTo>
                <a:lnTo>
                  <a:pt x="556383" y="4277125"/>
                </a:lnTo>
                <a:lnTo>
                  <a:pt x="497122" y="4273689"/>
                </a:lnTo>
                <a:cubicBezTo>
                  <a:pt x="484020" y="4279519"/>
                  <a:pt x="445941" y="4269992"/>
                  <a:pt x="454008" y="4273811"/>
                </a:cubicBezTo>
                <a:lnTo>
                  <a:pt x="394229" y="4278215"/>
                </a:lnTo>
                <a:lnTo>
                  <a:pt x="386356" y="4282251"/>
                </a:lnTo>
                <a:lnTo>
                  <a:pt x="383576" y="4284364"/>
                </a:lnTo>
                <a:lnTo>
                  <a:pt x="370039" y="4285533"/>
                </a:lnTo>
                <a:cubicBezTo>
                  <a:pt x="361618" y="4289428"/>
                  <a:pt x="359083" y="4297501"/>
                  <a:pt x="350141" y="4300911"/>
                </a:cubicBezTo>
                <a:cubicBezTo>
                  <a:pt x="345670" y="4302616"/>
                  <a:pt x="339596" y="4303155"/>
                  <a:pt x="330385" y="4301424"/>
                </a:cubicBezTo>
                <a:cubicBezTo>
                  <a:pt x="329804" y="4289693"/>
                  <a:pt x="314374" y="4293109"/>
                  <a:pt x="297835" y="4297065"/>
                </a:cubicBezTo>
                <a:lnTo>
                  <a:pt x="282816" y="4299894"/>
                </a:lnTo>
                <a:lnTo>
                  <a:pt x="281368" y="4300653"/>
                </a:lnTo>
                <a:lnTo>
                  <a:pt x="280684" y="4300295"/>
                </a:lnTo>
                <a:lnTo>
                  <a:pt x="273908" y="4301571"/>
                </a:lnTo>
                <a:cubicBezTo>
                  <a:pt x="266799" y="4301990"/>
                  <a:pt x="261129" y="4300718"/>
                  <a:pt x="258614" y="4295926"/>
                </a:cubicBezTo>
                <a:cubicBezTo>
                  <a:pt x="242516" y="4327823"/>
                  <a:pt x="214979" y="4309338"/>
                  <a:pt x="182068" y="4323284"/>
                </a:cubicBezTo>
                <a:cubicBezTo>
                  <a:pt x="157942" y="4332898"/>
                  <a:pt x="153812" y="4326151"/>
                  <a:pt x="128666" y="4331122"/>
                </a:cubicBezTo>
                <a:cubicBezTo>
                  <a:pt x="77925" y="4373333"/>
                  <a:pt x="87445" y="4341355"/>
                  <a:pt x="21563" y="4371972"/>
                </a:cubicBezTo>
                <a:lnTo>
                  <a:pt x="0" y="4383632"/>
                </a:lnTo>
                <a:close/>
              </a:path>
            </a:pathLst>
          </a:custGeom>
        </p:spPr>
      </p:pic>
      <p:pic>
        <p:nvPicPr>
          <p:cNvPr id="7" name="Picture 6" descr="A picture containing wall, person, indoor, person&#10;&#10;Description automatically generated">
            <a:extLst>
              <a:ext uri="{FF2B5EF4-FFF2-40B4-BE49-F238E27FC236}">
                <a16:creationId xmlns:a16="http://schemas.microsoft.com/office/drawing/2014/main" id="{85818053-7E05-544C-A7DC-B1F10705A1E3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6196" r="-1" b="-1"/>
          <a:stretch/>
        </p:blipFill>
        <p:spPr>
          <a:xfrm>
            <a:off x="6096000" y="15322"/>
            <a:ext cx="6096000" cy="5455552"/>
          </a:xfrm>
          <a:custGeom>
            <a:avLst/>
            <a:gdLst/>
            <a:ahLst/>
            <a:cxnLst/>
            <a:rect l="l" t="t" r="r" b="b"/>
            <a:pathLst>
              <a:path w="6096000" h="5455552">
                <a:moveTo>
                  <a:pt x="0" y="0"/>
                </a:moveTo>
                <a:lnTo>
                  <a:pt x="8632" y="2126"/>
                </a:lnTo>
                <a:cubicBezTo>
                  <a:pt x="71597" y="8644"/>
                  <a:pt x="52747" y="11892"/>
                  <a:pt x="102111" y="11566"/>
                </a:cubicBezTo>
                <a:cubicBezTo>
                  <a:pt x="107032" y="11203"/>
                  <a:pt x="116450" y="20386"/>
                  <a:pt x="135511" y="18109"/>
                </a:cubicBezTo>
                <a:cubicBezTo>
                  <a:pt x="165681" y="22040"/>
                  <a:pt x="149025" y="33094"/>
                  <a:pt x="187668" y="36734"/>
                </a:cubicBezTo>
                <a:cubicBezTo>
                  <a:pt x="184095" y="40156"/>
                  <a:pt x="221954" y="38461"/>
                  <a:pt x="225602" y="50611"/>
                </a:cubicBezTo>
                <a:cubicBezTo>
                  <a:pt x="242020" y="54481"/>
                  <a:pt x="267241" y="57744"/>
                  <a:pt x="286175" y="59952"/>
                </a:cubicBezTo>
                <a:cubicBezTo>
                  <a:pt x="314543" y="65902"/>
                  <a:pt x="328665" y="72319"/>
                  <a:pt x="332857" y="76558"/>
                </a:cubicBezTo>
                <a:cubicBezTo>
                  <a:pt x="361257" y="83289"/>
                  <a:pt x="358186" y="84500"/>
                  <a:pt x="395478" y="98782"/>
                </a:cubicBezTo>
                <a:cubicBezTo>
                  <a:pt x="417363" y="93652"/>
                  <a:pt x="436168" y="104748"/>
                  <a:pt x="445328" y="114882"/>
                </a:cubicBezTo>
                <a:cubicBezTo>
                  <a:pt x="470101" y="124482"/>
                  <a:pt x="523910" y="147405"/>
                  <a:pt x="559300" y="150440"/>
                </a:cubicBezTo>
                <a:cubicBezTo>
                  <a:pt x="613422" y="149710"/>
                  <a:pt x="598278" y="160982"/>
                  <a:pt x="622357" y="169552"/>
                </a:cubicBezTo>
                <a:cubicBezTo>
                  <a:pt x="641101" y="180205"/>
                  <a:pt x="638493" y="171007"/>
                  <a:pt x="658054" y="184474"/>
                </a:cubicBezTo>
                <a:lnTo>
                  <a:pt x="694284" y="200095"/>
                </a:lnTo>
                <a:lnTo>
                  <a:pt x="737979" y="224556"/>
                </a:lnTo>
                <a:lnTo>
                  <a:pt x="747981" y="231280"/>
                </a:lnTo>
                <a:cubicBezTo>
                  <a:pt x="753111" y="231304"/>
                  <a:pt x="756366" y="231723"/>
                  <a:pt x="758445" y="232460"/>
                </a:cubicBezTo>
                <a:cubicBezTo>
                  <a:pt x="758496" y="232559"/>
                  <a:pt x="758549" y="232658"/>
                  <a:pt x="758600" y="232757"/>
                </a:cubicBezTo>
                <a:lnTo>
                  <a:pt x="773364" y="235718"/>
                </a:lnTo>
                <a:cubicBezTo>
                  <a:pt x="790479" y="236082"/>
                  <a:pt x="824818" y="262048"/>
                  <a:pt x="841072" y="261356"/>
                </a:cubicBezTo>
                <a:cubicBezTo>
                  <a:pt x="848247" y="277811"/>
                  <a:pt x="845053" y="250444"/>
                  <a:pt x="872404" y="265382"/>
                </a:cubicBezTo>
                <a:cubicBezTo>
                  <a:pt x="884596" y="267374"/>
                  <a:pt x="889722" y="269394"/>
                  <a:pt x="899938" y="270925"/>
                </a:cubicBezTo>
                <a:cubicBezTo>
                  <a:pt x="900079" y="271345"/>
                  <a:pt x="933560" y="274145"/>
                  <a:pt x="933701" y="274565"/>
                </a:cubicBezTo>
                <a:lnTo>
                  <a:pt x="958104" y="278658"/>
                </a:lnTo>
                <a:lnTo>
                  <a:pt x="963678" y="280729"/>
                </a:lnTo>
                <a:lnTo>
                  <a:pt x="996167" y="277529"/>
                </a:lnTo>
                <a:lnTo>
                  <a:pt x="1012387" y="277350"/>
                </a:lnTo>
                <a:lnTo>
                  <a:pt x="1018139" y="274257"/>
                </a:lnTo>
                <a:cubicBezTo>
                  <a:pt x="1023705" y="272608"/>
                  <a:pt x="1030840" y="272419"/>
                  <a:pt x="1041488" y="275538"/>
                </a:cubicBezTo>
                <a:lnTo>
                  <a:pt x="1043729" y="276831"/>
                </a:lnTo>
                <a:lnTo>
                  <a:pt x="1076532" y="271239"/>
                </a:lnTo>
                <a:cubicBezTo>
                  <a:pt x="1083544" y="269462"/>
                  <a:pt x="1111552" y="278849"/>
                  <a:pt x="1117458" y="275294"/>
                </a:cubicBezTo>
                <a:cubicBezTo>
                  <a:pt x="1173364" y="280135"/>
                  <a:pt x="1207569" y="263603"/>
                  <a:pt x="1275827" y="275029"/>
                </a:cubicBezTo>
                <a:cubicBezTo>
                  <a:pt x="1321519" y="279616"/>
                  <a:pt x="1347196" y="279519"/>
                  <a:pt x="1376683" y="283128"/>
                </a:cubicBezTo>
                <a:cubicBezTo>
                  <a:pt x="1406170" y="286737"/>
                  <a:pt x="1433752" y="293140"/>
                  <a:pt x="1452749" y="296685"/>
                </a:cubicBezTo>
                <a:cubicBezTo>
                  <a:pt x="1471746" y="300230"/>
                  <a:pt x="1466619" y="301895"/>
                  <a:pt x="1490664" y="304401"/>
                </a:cubicBezTo>
                <a:cubicBezTo>
                  <a:pt x="1514709" y="306907"/>
                  <a:pt x="1573675" y="305000"/>
                  <a:pt x="1597021" y="311721"/>
                </a:cubicBezTo>
                <a:cubicBezTo>
                  <a:pt x="1622238" y="311037"/>
                  <a:pt x="1625537" y="322069"/>
                  <a:pt x="1639314" y="320753"/>
                </a:cubicBezTo>
                <a:cubicBezTo>
                  <a:pt x="1710549" y="337224"/>
                  <a:pt x="1769892" y="334296"/>
                  <a:pt x="1856583" y="331628"/>
                </a:cubicBezTo>
                <a:cubicBezTo>
                  <a:pt x="1913730" y="336509"/>
                  <a:pt x="1912698" y="339285"/>
                  <a:pt x="1937745" y="342098"/>
                </a:cubicBezTo>
                <a:cubicBezTo>
                  <a:pt x="1945390" y="344925"/>
                  <a:pt x="1949181" y="335092"/>
                  <a:pt x="1956068" y="338984"/>
                </a:cubicBezTo>
                <a:lnTo>
                  <a:pt x="1991434" y="344183"/>
                </a:lnTo>
                <a:lnTo>
                  <a:pt x="2017399" y="354323"/>
                </a:lnTo>
                <a:lnTo>
                  <a:pt x="2041804" y="360756"/>
                </a:lnTo>
                <a:lnTo>
                  <a:pt x="2071138" y="363487"/>
                </a:lnTo>
                <a:cubicBezTo>
                  <a:pt x="2080124" y="365903"/>
                  <a:pt x="2080713" y="373697"/>
                  <a:pt x="2092557" y="373570"/>
                </a:cubicBezTo>
                <a:cubicBezTo>
                  <a:pt x="2128517" y="378742"/>
                  <a:pt x="2193287" y="383225"/>
                  <a:pt x="2242182" y="388922"/>
                </a:cubicBezTo>
                <a:cubicBezTo>
                  <a:pt x="2266404" y="385527"/>
                  <a:pt x="2301142" y="392029"/>
                  <a:pt x="2311187" y="401718"/>
                </a:cubicBezTo>
                <a:cubicBezTo>
                  <a:pt x="2323182" y="404413"/>
                  <a:pt x="2352098" y="404462"/>
                  <a:pt x="2363765" y="402554"/>
                </a:cubicBezTo>
                <a:cubicBezTo>
                  <a:pt x="2374121" y="402833"/>
                  <a:pt x="2375999" y="406521"/>
                  <a:pt x="2389759" y="407955"/>
                </a:cubicBezTo>
                <a:cubicBezTo>
                  <a:pt x="2404778" y="411334"/>
                  <a:pt x="2437354" y="427346"/>
                  <a:pt x="2451497" y="432353"/>
                </a:cubicBezTo>
                <a:cubicBezTo>
                  <a:pt x="2465640" y="437360"/>
                  <a:pt x="2451256" y="432175"/>
                  <a:pt x="2474615" y="437995"/>
                </a:cubicBezTo>
                <a:cubicBezTo>
                  <a:pt x="2482949" y="439979"/>
                  <a:pt x="2481204" y="447714"/>
                  <a:pt x="2499122" y="451403"/>
                </a:cubicBezTo>
                <a:cubicBezTo>
                  <a:pt x="2517041" y="455093"/>
                  <a:pt x="2557176" y="459358"/>
                  <a:pt x="2582126" y="460132"/>
                </a:cubicBezTo>
                <a:cubicBezTo>
                  <a:pt x="2610000" y="447613"/>
                  <a:pt x="2600233" y="464657"/>
                  <a:pt x="2651203" y="448902"/>
                </a:cubicBezTo>
                <a:cubicBezTo>
                  <a:pt x="2652514" y="450917"/>
                  <a:pt x="2673343" y="450050"/>
                  <a:pt x="2694692" y="451398"/>
                </a:cubicBezTo>
                <a:cubicBezTo>
                  <a:pt x="2716041" y="452746"/>
                  <a:pt x="2761501" y="464041"/>
                  <a:pt x="2779298" y="456988"/>
                </a:cubicBezTo>
                <a:lnTo>
                  <a:pt x="2936306" y="456249"/>
                </a:lnTo>
                <a:lnTo>
                  <a:pt x="3026435" y="468085"/>
                </a:lnTo>
                <a:cubicBezTo>
                  <a:pt x="3057775" y="469980"/>
                  <a:pt x="3063039" y="478620"/>
                  <a:pt x="3083171" y="475230"/>
                </a:cubicBezTo>
                <a:cubicBezTo>
                  <a:pt x="3117108" y="477415"/>
                  <a:pt x="3095622" y="493457"/>
                  <a:pt x="3134778" y="480540"/>
                </a:cubicBezTo>
                <a:cubicBezTo>
                  <a:pt x="3124076" y="494276"/>
                  <a:pt x="3153178" y="476814"/>
                  <a:pt x="3173314" y="487873"/>
                </a:cubicBezTo>
                <a:cubicBezTo>
                  <a:pt x="3201556" y="479719"/>
                  <a:pt x="3230591" y="489990"/>
                  <a:pt x="3247734" y="491186"/>
                </a:cubicBezTo>
                <a:cubicBezTo>
                  <a:pt x="3264877" y="492382"/>
                  <a:pt x="3251612" y="496143"/>
                  <a:pt x="3276172" y="495050"/>
                </a:cubicBezTo>
                <a:lnTo>
                  <a:pt x="3310856" y="500586"/>
                </a:lnTo>
                <a:cubicBezTo>
                  <a:pt x="3309045" y="496015"/>
                  <a:pt x="3314063" y="497362"/>
                  <a:pt x="3327824" y="498077"/>
                </a:cubicBezTo>
                <a:lnTo>
                  <a:pt x="3364782" y="494003"/>
                </a:lnTo>
                <a:lnTo>
                  <a:pt x="3390144" y="498112"/>
                </a:lnTo>
                <a:cubicBezTo>
                  <a:pt x="3393544" y="497973"/>
                  <a:pt x="3417720" y="493499"/>
                  <a:pt x="3417235" y="489988"/>
                </a:cubicBezTo>
                <a:cubicBezTo>
                  <a:pt x="3443685" y="504716"/>
                  <a:pt x="3446332" y="495464"/>
                  <a:pt x="3473455" y="491710"/>
                </a:cubicBezTo>
                <a:cubicBezTo>
                  <a:pt x="3496710" y="493093"/>
                  <a:pt x="3476665" y="493558"/>
                  <a:pt x="3532861" y="495298"/>
                </a:cubicBezTo>
                <a:cubicBezTo>
                  <a:pt x="3554737" y="511467"/>
                  <a:pt x="3539011" y="483579"/>
                  <a:pt x="3581951" y="506221"/>
                </a:cubicBezTo>
                <a:cubicBezTo>
                  <a:pt x="3584053" y="504456"/>
                  <a:pt x="3610563" y="506075"/>
                  <a:pt x="3624438" y="507850"/>
                </a:cubicBezTo>
                <a:cubicBezTo>
                  <a:pt x="3638313" y="509625"/>
                  <a:pt x="3650849" y="507462"/>
                  <a:pt x="3665204" y="516874"/>
                </a:cubicBezTo>
                <a:cubicBezTo>
                  <a:pt x="3675692" y="519769"/>
                  <a:pt x="3656949" y="515532"/>
                  <a:pt x="3689747" y="520459"/>
                </a:cubicBezTo>
                <a:cubicBezTo>
                  <a:pt x="3722545" y="525386"/>
                  <a:pt x="3829449" y="542068"/>
                  <a:pt x="3861993" y="546434"/>
                </a:cubicBezTo>
                <a:cubicBezTo>
                  <a:pt x="3894537" y="550800"/>
                  <a:pt x="3871648" y="553364"/>
                  <a:pt x="3885009" y="553797"/>
                </a:cubicBezTo>
                <a:cubicBezTo>
                  <a:pt x="3898370" y="554230"/>
                  <a:pt x="3927139" y="547164"/>
                  <a:pt x="3942159" y="549034"/>
                </a:cubicBezTo>
                <a:cubicBezTo>
                  <a:pt x="3961015" y="550940"/>
                  <a:pt x="3963811" y="558241"/>
                  <a:pt x="3975129" y="557872"/>
                </a:cubicBezTo>
                <a:cubicBezTo>
                  <a:pt x="3985593" y="547655"/>
                  <a:pt x="3996704" y="547768"/>
                  <a:pt x="4014830" y="553964"/>
                </a:cubicBezTo>
                <a:cubicBezTo>
                  <a:pt x="4048643" y="556748"/>
                  <a:pt x="4048670" y="546238"/>
                  <a:pt x="4081323" y="547753"/>
                </a:cubicBezTo>
                <a:cubicBezTo>
                  <a:pt x="4095652" y="547174"/>
                  <a:pt x="4103318" y="550468"/>
                  <a:pt x="4127224" y="547194"/>
                </a:cubicBezTo>
                <a:cubicBezTo>
                  <a:pt x="4144245" y="547892"/>
                  <a:pt x="4178444" y="549648"/>
                  <a:pt x="4201489" y="539366"/>
                </a:cubicBezTo>
                <a:cubicBezTo>
                  <a:pt x="4226484" y="538057"/>
                  <a:pt x="4208332" y="537593"/>
                  <a:pt x="4235612" y="540183"/>
                </a:cubicBezTo>
                <a:cubicBezTo>
                  <a:pt x="4268938" y="540701"/>
                  <a:pt x="4282810" y="534470"/>
                  <a:pt x="4302068" y="535952"/>
                </a:cubicBezTo>
                <a:cubicBezTo>
                  <a:pt x="4314608" y="531697"/>
                  <a:pt x="4300406" y="536768"/>
                  <a:pt x="4348604" y="531427"/>
                </a:cubicBezTo>
                <a:cubicBezTo>
                  <a:pt x="4367706" y="540886"/>
                  <a:pt x="4384046" y="527950"/>
                  <a:pt x="4400391" y="529988"/>
                </a:cubicBezTo>
                <a:cubicBezTo>
                  <a:pt x="4426313" y="528954"/>
                  <a:pt x="4490025" y="529067"/>
                  <a:pt x="4513659" y="527603"/>
                </a:cubicBezTo>
                <a:cubicBezTo>
                  <a:pt x="4537293" y="526139"/>
                  <a:pt x="4512137" y="523958"/>
                  <a:pt x="4542198" y="521206"/>
                </a:cubicBezTo>
                <a:cubicBezTo>
                  <a:pt x="4597566" y="533455"/>
                  <a:pt x="4628464" y="511410"/>
                  <a:pt x="4684502" y="508712"/>
                </a:cubicBezTo>
                <a:cubicBezTo>
                  <a:pt x="4718519" y="491640"/>
                  <a:pt x="4742626" y="509374"/>
                  <a:pt x="4779821" y="496309"/>
                </a:cubicBezTo>
                <a:cubicBezTo>
                  <a:pt x="4804992" y="492314"/>
                  <a:pt x="4808648" y="496131"/>
                  <a:pt x="4822825" y="494266"/>
                </a:cubicBezTo>
                <a:cubicBezTo>
                  <a:pt x="4837002" y="492401"/>
                  <a:pt x="4852992" y="487905"/>
                  <a:pt x="4864884" y="485118"/>
                </a:cubicBezTo>
                <a:cubicBezTo>
                  <a:pt x="4871249" y="488756"/>
                  <a:pt x="4920720" y="482346"/>
                  <a:pt x="4919578" y="477542"/>
                </a:cubicBezTo>
                <a:cubicBezTo>
                  <a:pt x="4926928" y="479188"/>
                  <a:pt x="4947247" y="485560"/>
                  <a:pt x="4949541" y="477954"/>
                </a:cubicBezTo>
                <a:cubicBezTo>
                  <a:pt x="4987069" y="477873"/>
                  <a:pt x="5008152" y="476806"/>
                  <a:pt x="5040980" y="486944"/>
                </a:cubicBezTo>
                <a:cubicBezTo>
                  <a:pt x="5064311" y="490721"/>
                  <a:pt x="5048016" y="488694"/>
                  <a:pt x="5062537" y="491091"/>
                </a:cubicBezTo>
                <a:cubicBezTo>
                  <a:pt x="5077058" y="493488"/>
                  <a:pt x="5101248" y="489194"/>
                  <a:pt x="5124930" y="488624"/>
                </a:cubicBezTo>
                <a:cubicBezTo>
                  <a:pt x="5148941" y="488756"/>
                  <a:pt x="5176916" y="492838"/>
                  <a:pt x="5194697" y="494266"/>
                </a:cubicBezTo>
                <a:cubicBezTo>
                  <a:pt x="5212478" y="495694"/>
                  <a:pt x="5216720" y="495351"/>
                  <a:pt x="5231615" y="497193"/>
                </a:cubicBezTo>
                <a:cubicBezTo>
                  <a:pt x="5256471" y="493743"/>
                  <a:pt x="5277358" y="495561"/>
                  <a:pt x="5295973" y="502936"/>
                </a:cubicBezTo>
                <a:cubicBezTo>
                  <a:pt x="5310458" y="504829"/>
                  <a:pt x="5303034" y="509138"/>
                  <a:pt x="5313760" y="510935"/>
                </a:cubicBezTo>
                <a:cubicBezTo>
                  <a:pt x="5324486" y="512732"/>
                  <a:pt x="5331325" y="504608"/>
                  <a:pt x="5360330" y="506574"/>
                </a:cubicBezTo>
                <a:cubicBezTo>
                  <a:pt x="5370649" y="506971"/>
                  <a:pt x="5370304" y="514592"/>
                  <a:pt x="5392341" y="515697"/>
                </a:cubicBezTo>
                <a:cubicBezTo>
                  <a:pt x="5414378" y="516802"/>
                  <a:pt x="5502983" y="521559"/>
                  <a:pt x="5535415" y="522731"/>
                </a:cubicBezTo>
                <a:cubicBezTo>
                  <a:pt x="5567847" y="523903"/>
                  <a:pt x="5554717" y="520685"/>
                  <a:pt x="5570264" y="520350"/>
                </a:cubicBezTo>
                <a:cubicBezTo>
                  <a:pt x="5585811" y="520015"/>
                  <a:pt x="5604204" y="511612"/>
                  <a:pt x="5628698" y="520719"/>
                </a:cubicBezTo>
                <a:cubicBezTo>
                  <a:pt x="5647020" y="515874"/>
                  <a:pt x="5647491" y="526993"/>
                  <a:pt x="5667807" y="529861"/>
                </a:cubicBezTo>
                <a:cubicBezTo>
                  <a:pt x="5679016" y="533919"/>
                  <a:pt x="5693046" y="532742"/>
                  <a:pt x="5702300" y="535541"/>
                </a:cubicBezTo>
                <a:cubicBezTo>
                  <a:pt x="5711554" y="538340"/>
                  <a:pt x="5718870" y="538844"/>
                  <a:pt x="5725716" y="541891"/>
                </a:cubicBezTo>
                <a:cubicBezTo>
                  <a:pt x="5732562" y="544938"/>
                  <a:pt x="5734643" y="551045"/>
                  <a:pt x="5743374" y="553823"/>
                </a:cubicBezTo>
                <a:cubicBezTo>
                  <a:pt x="5752105" y="556601"/>
                  <a:pt x="5765759" y="561491"/>
                  <a:pt x="5775722" y="563322"/>
                </a:cubicBezTo>
                <a:cubicBezTo>
                  <a:pt x="5785685" y="565153"/>
                  <a:pt x="5784173" y="562319"/>
                  <a:pt x="5803154" y="564811"/>
                </a:cubicBezTo>
                <a:cubicBezTo>
                  <a:pt x="5834093" y="570132"/>
                  <a:pt x="5861956" y="573987"/>
                  <a:pt x="5896753" y="573511"/>
                </a:cubicBezTo>
                <a:cubicBezTo>
                  <a:pt x="5903276" y="583218"/>
                  <a:pt x="5913663" y="578812"/>
                  <a:pt x="5927554" y="573675"/>
                </a:cubicBezTo>
                <a:cubicBezTo>
                  <a:pt x="5953522" y="580755"/>
                  <a:pt x="5997380" y="586240"/>
                  <a:pt x="6041802" y="602069"/>
                </a:cubicBezTo>
                <a:cubicBezTo>
                  <a:pt x="6060710" y="611771"/>
                  <a:pt x="6064884" y="613437"/>
                  <a:pt x="6078434" y="616108"/>
                </a:cubicBezTo>
                <a:lnTo>
                  <a:pt x="6096000" y="619448"/>
                </a:lnTo>
                <a:lnTo>
                  <a:pt x="6096000" y="5455552"/>
                </a:lnTo>
                <a:lnTo>
                  <a:pt x="6069997" y="5451207"/>
                </a:lnTo>
                <a:cubicBezTo>
                  <a:pt x="6053823" y="5455294"/>
                  <a:pt x="6044686" y="5455132"/>
                  <a:pt x="6037984" y="5444964"/>
                </a:cubicBezTo>
                <a:cubicBezTo>
                  <a:pt x="5998377" y="5442843"/>
                  <a:pt x="5957550" y="5417208"/>
                  <a:pt x="5932185" y="5429303"/>
                </a:cubicBezTo>
                <a:cubicBezTo>
                  <a:pt x="5933795" y="5407890"/>
                  <a:pt x="5919598" y="5415926"/>
                  <a:pt x="5891978" y="5410773"/>
                </a:cubicBezTo>
                <a:cubicBezTo>
                  <a:pt x="5872223" y="5404775"/>
                  <a:pt x="5829555" y="5392164"/>
                  <a:pt x="5813654" y="5386399"/>
                </a:cubicBezTo>
                <a:cubicBezTo>
                  <a:pt x="5797753" y="5380634"/>
                  <a:pt x="5785570" y="5384842"/>
                  <a:pt x="5769613" y="5379294"/>
                </a:cubicBezTo>
                <a:cubicBezTo>
                  <a:pt x="5776777" y="5360980"/>
                  <a:pt x="5681621" y="5373475"/>
                  <a:pt x="5717914" y="5360029"/>
                </a:cubicBezTo>
                <a:cubicBezTo>
                  <a:pt x="5690732" y="5349118"/>
                  <a:pt x="5700727" y="5354575"/>
                  <a:pt x="5686355" y="5359511"/>
                </a:cubicBezTo>
                <a:cubicBezTo>
                  <a:pt x="5652173" y="5354756"/>
                  <a:pt x="5649150" y="5353330"/>
                  <a:pt x="5609707" y="5357833"/>
                </a:cubicBezTo>
                <a:cubicBezTo>
                  <a:pt x="5592195" y="5357127"/>
                  <a:pt x="5585993" y="5354659"/>
                  <a:pt x="5570413" y="5353209"/>
                </a:cubicBezTo>
                <a:cubicBezTo>
                  <a:pt x="5554833" y="5351759"/>
                  <a:pt x="5546238" y="5352814"/>
                  <a:pt x="5516227" y="5349136"/>
                </a:cubicBezTo>
                <a:cubicBezTo>
                  <a:pt x="5492490" y="5344525"/>
                  <a:pt x="5475257" y="5345814"/>
                  <a:pt x="5456088" y="5343158"/>
                </a:cubicBezTo>
                <a:cubicBezTo>
                  <a:pt x="5436918" y="5340503"/>
                  <a:pt x="5425237" y="5336331"/>
                  <a:pt x="5401214" y="5333202"/>
                </a:cubicBezTo>
                <a:cubicBezTo>
                  <a:pt x="5380590" y="5324458"/>
                  <a:pt x="5302803" y="5345416"/>
                  <a:pt x="5287223" y="5319212"/>
                </a:cubicBezTo>
                <a:cubicBezTo>
                  <a:pt x="5230819" y="5324494"/>
                  <a:pt x="5214860" y="5313910"/>
                  <a:pt x="5168498" y="5309267"/>
                </a:cubicBezTo>
                <a:cubicBezTo>
                  <a:pt x="5123665" y="5304413"/>
                  <a:pt x="5118021" y="5307363"/>
                  <a:pt x="5071189" y="5294765"/>
                </a:cubicBezTo>
                <a:cubicBezTo>
                  <a:pt x="5034607" y="5282205"/>
                  <a:pt x="5014978" y="5278240"/>
                  <a:pt x="4972297" y="5275521"/>
                </a:cubicBezTo>
                <a:cubicBezTo>
                  <a:pt x="4969126" y="5282935"/>
                  <a:pt x="4918210" y="5268072"/>
                  <a:pt x="4909975" y="5265882"/>
                </a:cubicBezTo>
                <a:cubicBezTo>
                  <a:pt x="4910918" y="5270758"/>
                  <a:pt x="4884027" y="5272900"/>
                  <a:pt x="4877057" y="5268795"/>
                </a:cubicBezTo>
                <a:cubicBezTo>
                  <a:pt x="4815399" y="5271659"/>
                  <a:pt x="4796579" y="5290311"/>
                  <a:pt x="4750368" y="5280515"/>
                </a:cubicBezTo>
                <a:cubicBezTo>
                  <a:pt x="4714297" y="5280446"/>
                  <a:pt x="4716019" y="5289985"/>
                  <a:pt x="4664197" y="5289876"/>
                </a:cubicBezTo>
                <a:cubicBezTo>
                  <a:pt x="4642396" y="5294034"/>
                  <a:pt x="4648926" y="5285802"/>
                  <a:pt x="4621801" y="5286109"/>
                </a:cubicBezTo>
                <a:cubicBezTo>
                  <a:pt x="4587181" y="5303707"/>
                  <a:pt x="4550367" y="5292240"/>
                  <a:pt x="4501450" y="5291718"/>
                </a:cubicBezTo>
                <a:cubicBezTo>
                  <a:pt x="4441618" y="5290413"/>
                  <a:pt x="4391602" y="5297669"/>
                  <a:pt x="4339538" y="5289896"/>
                </a:cubicBezTo>
                <a:cubicBezTo>
                  <a:pt x="4320399" y="5296143"/>
                  <a:pt x="4294824" y="5304547"/>
                  <a:pt x="4273798" y="5293687"/>
                </a:cubicBezTo>
                <a:cubicBezTo>
                  <a:pt x="4218595" y="5295417"/>
                  <a:pt x="4225039" y="5300366"/>
                  <a:pt x="4204001" y="5294046"/>
                </a:cubicBezTo>
                <a:cubicBezTo>
                  <a:pt x="4162118" y="5296469"/>
                  <a:pt x="4168874" y="5290927"/>
                  <a:pt x="4131013" y="5287923"/>
                </a:cubicBezTo>
                <a:cubicBezTo>
                  <a:pt x="4100184" y="5283304"/>
                  <a:pt x="4115521" y="5283729"/>
                  <a:pt x="4087000" y="5283169"/>
                </a:cubicBezTo>
                <a:cubicBezTo>
                  <a:pt x="4060034" y="5291706"/>
                  <a:pt x="4041568" y="5281154"/>
                  <a:pt x="4034328" y="5278941"/>
                </a:cubicBezTo>
                <a:cubicBezTo>
                  <a:pt x="4008845" y="5280382"/>
                  <a:pt x="3971113" y="5268624"/>
                  <a:pt x="3975385" y="5283804"/>
                </a:cubicBezTo>
                <a:cubicBezTo>
                  <a:pt x="3939593" y="5263231"/>
                  <a:pt x="3940927" y="5284115"/>
                  <a:pt x="3902682" y="5278816"/>
                </a:cubicBezTo>
                <a:cubicBezTo>
                  <a:pt x="3882526" y="5271283"/>
                  <a:pt x="3856417" y="5267233"/>
                  <a:pt x="3843763" y="5276642"/>
                </a:cubicBezTo>
                <a:cubicBezTo>
                  <a:pt x="3766863" y="5264696"/>
                  <a:pt x="3813381" y="5261088"/>
                  <a:pt x="3734981" y="5248544"/>
                </a:cubicBezTo>
                <a:cubicBezTo>
                  <a:pt x="3694311" y="5242227"/>
                  <a:pt x="3633976" y="5239795"/>
                  <a:pt x="3602355" y="5230777"/>
                </a:cubicBezTo>
                <a:cubicBezTo>
                  <a:pt x="3570735" y="5221759"/>
                  <a:pt x="3562983" y="5225833"/>
                  <a:pt x="3538517" y="5219315"/>
                </a:cubicBezTo>
                <a:cubicBezTo>
                  <a:pt x="3514052" y="5212798"/>
                  <a:pt x="3482747" y="5212305"/>
                  <a:pt x="3463058" y="5208965"/>
                </a:cubicBezTo>
                <a:cubicBezTo>
                  <a:pt x="3443369" y="5205624"/>
                  <a:pt x="3422900" y="5197673"/>
                  <a:pt x="3420380" y="5199276"/>
                </a:cubicBezTo>
                <a:cubicBezTo>
                  <a:pt x="3380714" y="5190779"/>
                  <a:pt x="3368868" y="5201274"/>
                  <a:pt x="3345184" y="5183516"/>
                </a:cubicBezTo>
                <a:cubicBezTo>
                  <a:pt x="3324916" y="5181274"/>
                  <a:pt x="3320333" y="5179327"/>
                  <a:pt x="3298771" y="5178904"/>
                </a:cubicBezTo>
                <a:cubicBezTo>
                  <a:pt x="3277209" y="5178481"/>
                  <a:pt x="3245843" y="5181014"/>
                  <a:pt x="3215809" y="5180977"/>
                </a:cubicBezTo>
                <a:cubicBezTo>
                  <a:pt x="3184688" y="5182696"/>
                  <a:pt x="3183910" y="5199151"/>
                  <a:pt x="3154917" y="5182487"/>
                </a:cubicBezTo>
                <a:cubicBezTo>
                  <a:pt x="3155210" y="5186026"/>
                  <a:pt x="3140142" y="5187176"/>
                  <a:pt x="3136265" y="5187060"/>
                </a:cubicBezTo>
                <a:lnTo>
                  <a:pt x="3105563" y="5188768"/>
                </a:lnTo>
                <a:lnTo>
                  <a:pt x="3102974" y="5183180"/>
                </a:lnTo>
                <a:cubicBezTo>
                  <a:pt x="3091506" y="5180875"/>
                  <a:pt x="3071814" y="5186387"/>
                  <a:pt x="3060354" y="5187376"/>
                </a:cubicBezTo>
                <a:lnTo>
                  <a:pt x="3034213" y="5189113"/>
                </a:lnTo>
                <a:lnTo>
                  <a:pt x="3024272" y="5188328"/>
                </a:lnTo>
                <a:lnTo>
                  <a:pt x="3020033" y="5188388"/>
                </a:lnTo>
                <a:lnTo>
                  <a:pt x="3009083" y="5184215"/>
                </a:lnTo>
                <a:cubicBezTo>
                  <a:pt x="2998901" y="5183170"/>
                  <a:pt x="2991286" y="5176456"/>
                  <a:pt x="2985198" y="5175435"/>
                </a:cubicBezTo>
                <a:cubicBezTo>
                  <a:pt x="2979110" y="5174414"/>
                  <a:pt x="2977314" y="5182166"/>
                  <a:pt x="2972552" y="5178092"/>
                </a:cubicBezTo>
                <a:cubicBezTo>
                  <a:pt x="2978585" y="5175121"/>
                  <a:pt x="2969122" y="5172700"/>
                  <a:pt x="2964948" y="5170542"/>
                </a:cubicBezTo>
                <a:lnTo>
                  <a:pt x="2927081" y="5167883"/>
                </a:lnTo>
                <a:cubicBezTo>
                  <a:pt x="2881315" y="5170765"/>
                  <a:pt x="2897505" y="5157632"/>
                  <a:pt x="2883507" y="5165948"/>
                </a:cubicBezTo>
                <a:cubicBezTo>
                  <a:pt x="2848802" y="5172562"/>
                  <a:pt x="2841183" y="5172540"/>
                  <a:pt x="2828808" y="5171024"/>
                </a:cubicBezTo>
                <a:cubicBezTo>
                  <a:pt x="2789723" y="5176358"/>
                  <a:pt x="2783598" y="5178552"/>
                  <a:pt x="2733350" y="5182954"/>
                </a:cubicBezTo>
                <a:cubicBezTo>
                  <a:pt x="2705294" y="5195484"/>
                  <a:pt x="2697276" y="5196299"/>
                  <a:pt x="2676026" y="5201528"/>
                </a:cubicBezTo>
                <a:cubicBezTo>
                  <a:pt x="2649850" y="5209688"/>
                  <a:pt x="2656777" y="5215631"/>
                  <a:pt x="2624966" y="5219503"/>
                </a:cubicBezTo>
                <a:cubicBezTo>
                  <a:pt x="2608822" y="5223802"/>
                  <a:pt x="2596717" y="5233960"/>
                  <a:pt x="2586657" y="5237693"/>
                </a:cubicBezTo>
                <a:cubicBezTo>
                  <a:pt x="2576598" y="5241426"/>
                  <a:pt x="2572560" y="5240215"/>
                  <a:pt x="2555604" y="5242950"/>
                </a:cubicBezTo>
                <a:cubicBezTo>
                  <a:pt x="2544327" y="5242024"/>
                  <a:pt x="2507818" y="5241999"/>
                  <a:pt x="2501014" y="5243732"/>
                </a:cubicBezTo>
                <a:cubicBezTo>
                  <a:pt x="2481627" y="5253849"/>
                  <a:pt x="2464234" y="5242512"/>
                  <a:pt x="2430333" y="5242347"/>
                </a:cubicBezTo>
                <a:lnTo>
                  <a:pt x="2390297" y="5243718"/>
                </a:lnTo>
                <a:cubicBezTo>
                  <a:pt x="2383025" y="5238323"/>
                  <a:pt x="2325738" y="5236407"/>
                  <a:pt x="2321676" y="5229096"/>
                </a:cubicBezTo>
                <a:cubicBezTo>
                  <a:pt x="2300682" y="5221752"/>
                  <a:pt x="2300605" y="5203239"/>
                  <a:pt x="2268081" y="5196194"/>
                </a:cubicBezTo>
                <a:cubicBezTo>
                  <a:pt x="2250549" y="5189151"/>
                  <a:pt x="2260291" y="5206888"/>
                  <a:pt x="2216485" y="5186836"/>
                </a:cubicBezTo>
                <a:cubicBezTo>
                  <a:pt x="2176812" y="5155811"/>
                  <a:pt x="2009284" y="5133290"/>
                  <a:pt x="2001494" y="5079343"/>
                </a:cubicBezTo>
                <a:cubicBezTo>
                  <a:pt x="1930452" y="5061834"/>
                  <a:pt x="1990088" y="5062662"/>
                  <a:pt x="1894629" y="5047832"/>
                </a:cubicBezTo>
                <a:cubicBezTo>
                  <a:pt x="1809963" y="5035276"/>
                  <a:pt x="1557661" y="5013588"/>
                  <a:pt x="1500237" y="4994679"/>
                </a:cubicBezTo>
                <a:cubicBezTo>
                  <a:pt x="1422590" y="4985100"/>
                  <a:pt x="1462550" y="4984560"/>
                  <a:pt x="1428745" y="4990358"/>
                </a:cubicBezTo>
                <a:cubicBezTo>
                  <a:pt x="1371818" y="4998904"/>
                  <a:pt x="1368586" y="4981591"/>
                  <a:pt x="1331117" y="4982813"/>
                </a:cubicBezTo>
                <a:cubicBezTo>
                  <a:pt x="1275392" y="4969813"/>
                  <a:pt x="1167811" y="4963517"/>
                  <a:pt x="1094400" y="4949677"/>
                </a:cubicBezTo>
                <a:cubicBezTo>
                  <a:pt x="1032555" y="4940283"/>
                  <a:pt x="1020613" y="4926459"/>
                  <a:pt x="960420" y="4921601"/>
                </a:cubicBezTo>
                <a:cubicBezTo>
                  <a:pt x="926461" y="4913284"/>
                  <a:pt x="907935" y="4932317"/>
                  <a:pt x="890651" y="4899776"/>
                </a:cubicBezTo>
                <a:cubicBezTo>
                  <a:pt x="868932" y="4886871"/>
                  <a:pt x="828943" y="4886321"/>
                  <a:pt x="792786" y="4879490"/>
                </a:cubicBezTo>
                <a:cubicBezTo>
                  <a:pt x="774601" y="4877972"/>
                  <a:pt x="755410" y="4883422"/>
                  <a:pt x="715957" y="4873155"/>
                </a:cubicBezTo>
                <a:cubicBezTo>
                  <a:pt x="685950" y="4865367"/>
                  <a:pt x="651097" y="4849744"/>
                  <a:pt x="647625" y="4870967"/>
                </a:cubicBezTo>
                <a:cubicBezTo>
                  <a:pt x="617175" y="4843306"/>
                  <a:pt x="628363" y="4862320"/>
                  <a:pt x="588833" y="4861867"/>
                </a:cubicBezTo>
                <a:cubicBezTo>
                  <a:pt x="485840" y="4832827"/>
                  <a:pt x="444489" y="4851587"/>
                  <a:pt x="366769" y="4836563"/>
                </a:cubicBezTo>
                <a:cubicBezTo>
                  <a:pt x="347086" y="4818158"/>
                  <a:pt x="343282" y="4863016"/>
                  <a:pt x="293285" y="4819988"/>
                </a:cubicBezTo>
                <a:cubicBezTo>
                  <a:pt x="289569" y="4822136"/>
                  <a:pt x="267030" y="4799681"/>
                  <a:pt x="251789" y="4793960"/>
                </a:cubicBezTo>
                <a:cubicBezTo>
                  <a:pt x="236548" y="4788239"/>
                  <a:pt x="215411" y="4786648"/>
                  <a:pt x="201835" y="4785664"/>
                </a:cubicBezTo>
                <a:cubicBezTo>
                  <a:pt x="188258" y="4784679"/>
                  <a:pt x="186209" y="4788050"/>
                  <a:pt x="170329" y="4788050"/>
                </a:cubicBezTo>
                <a:cubicBezTo>
                  <a:pt x="154448" y="4788050"/>
                  <a:pt x="132774" y="4775085"/>
                  <a:pt x="103478" y="4797957"/>
                </a:cubicBezTo>
                <a:cubicBezTo>
                  <a:pt x="89551" y="4796239"/>
                  <a:pt x="97852" y="4783571"/>
                  <a:pt x="86767" y="4777747"/>
                </a:cubicBezTo>
                <a:cubicBezTo>
                  <a:pt x="81225" y="4774835"/>
                  <a:pt x="72809" y="4772046"/>
                  <a:pt x="63762" y="4769537"/>
                </a:cubicBezTo>
                <a:lnTo>
                  <a:pt x="37001" y="4763022"/>
                </a:lnTo>
                <a:lnTo>
                  <a:pt x="37482" y="4761597"/>
                </a:lnTo>
                <a:cubicBezTo>
                  <a:pt x="35277" y="4760236"/>
                  <a:pt x="31697" y="4759001"/>
                  <a:pt x="30394" y="4758901"/>
                </a:cubicBezTo>
                <a:cubicBezTo>
                  <a:pt x="29091" y="4758801"/>
                  <a:pt x="30066" y="4759837"/>
                  <a:pt x="36971" y="4763015"/>
                </a:cubicBezTo>
                <a:lnTo>
                  <a:pt x="37001" y="4763022"/>
                </a:lnTo>
                <a:lnTo>
                  <a:pt x="36315" y="4765055"/>
                </a:lnTo>
                <a:cubicBezTo>
                  <a:pt x="32115" y="4765663"/>
                  <a:pt x="22886" y="4765389"/>
                  <a:pt x="4975" y="4763227"/>
                </a:cubicBezTo>
                <a:lnTo>
                  <a:pt x="0" y="4762420"/>
                </a:lnTo>
                <a:close/>
              </a:path>
            </a:pathLst>
          </a:custGeom>
        </p:spPr>
      </p:pic>
      <p:pic>
        <p:nvPicPr>
          <p:cNvPr id="109" name="Google Shape;109;p15" descr="Text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 t="88577"/>
          <a:stretch/>
        </p:blipFill>
        <p:spPr>
          <a:xfrm>
            <a:off x="0" y="6074696"/>
            <a:ext cx="12192000" cy="78330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0" name="Rectangle 119">
            <a:extLst>
              <a:ext uri="{FF2B5EF4-FFF2-40B4-BE49-F238E27FC236}">
                <a16:creationId xmlns:a16="http://schemas.microsoft.com/office/drawing/2014/main" id="{6F40FBDA-CEB1-40F0-9AB9-BD9C402D70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group of people standing around a table with food and drinks&#10;&#10;Description automatically generated with low confidence">
            <a:extLst>
              <a:ext uri="{FF2B5EF4-FFF2-40B4-BE49-F238E27FC236}">
                <a16:creationId xmlns:a16="http://schemas.microsoft.com/office/drawing/2014/main" id="{D213718D-A279-214B-8594-1DCB2084B7A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45000"/>
          </a:blip>
          <a:srcRect b="25000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122" name="Rectangle 121">
            <a:extLst>
              <a:ext uri="{FF2B5EF4-FFF2-40B4-BE49-F238E27FC236}">
                <a16:creationId xmlns:a16="http://schemas.microsoft.com/office/drawing/2014/main" id="{0344D4FE-ABEF-4230-9E4E-AD5782FC78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07870" y="1267730"/>
            <a:ext cx="9576262" cy="4307950"/>
          </a:xfrm>
          <a:prstGeom prst="rect">
            <a:avLst/>
          </a:prstGeom>
          <a:noFill/>
          <a:ln w="9525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>
            <a:softEdge rad="0"/>
          </a:effectLst>
        </p:spPr>
      </p:sp>
      <p:sp>
        <p:nvSpPr>
          <p:cNvPr id="115" name="Google Shape;115;p16"/>
          <p:cNvSpPr txBox="1">
            <a:spLocks noGrp="1"/>
          </p:cNvSpPr>
          <p:nvPr>
            <p:ph type="title"/>
          </p:nvPr>
        </p:nvSpPr>
        <p:spPr>
          <a:xfrm>
            <a:off x="1769532" y="3615816"/>
            <a:ext cx="8652938" cy="2857191"/>
          </a:xfrm>
          <a:prstGeom prst="rect">
            <a:avLst/>
          </a:prstGeom>
        </p:spPr>
        <p:txBody>
          <a:bodyPr spcFirstLastPara="1" vert="horz" lIns="91440" tIns="45720" rIns="91440" bIns="45720" rtlCol="0" anchor="ctr" anchorCtr="0">
            <a:normAutofit/>
          </a:bodyPr>
          <a:lstStyle/>
          <a:p>
            <a:pPr marL="0" lvl="0" indent="0" algn="ctr">
              <a:spcBef>
                <a:spcPct val="0"/>
              </a:spcBef>
              <a:spcAft>
                <a:spcPts val="0"/>
              </a:spcAft>
              <a:buClr>
                <a:schemeClr val="dk1"/>
              </a:buClr>
              <a:buSzPts val="8000"/>
            </a:pPr>
            <a:r>
              <a:rPr lang="en-US" sz="8000" kern="1200" dirty="0">
                <a:solidFill>
                  <a:schemeClr val="tx1"/>
                </a:solidFill>
                <a:latin typeface="Hackney Vector" pitchFamily="2" charset="0"/>
                <a:ea typeface="+mj-ea"/>
                <a:cs typeface="+mj-cs"/>
                <a:sym typeface="Arial"/>
              </a:rPr>
              <a:t>It took time</a:t>
            </a:r>
            <a:endParaRPr lang="en-US" sz="8000" kern="1200" dirty="0">
              <a:solidFill>
                <a:schemeClr val="tx1"/>
              </a:solidFill>
              <a:latin typeface="Hackney Vector" pitchFamily="2" charset="0"/>
              <a:ea typeface="+mj-ea"/>
              <a:cs typeface="+mj-cs"/>
            </a:endParaRPr>
          </a:p>
        </p:txBody>
      </p:sp>
      <p:sp>
        <p:nvSpPr>
          <p:cNvPr id="124" name="Rectangle 123">
            <a:extLst>
              <a:ext uri="{FF2B5EF4-FFF2-40B4-BE49-F238E27FC236}">
                <a16:creationId xmlns:a16="http://schemas.microsoft.com/office/drawing/2014/main" id="{9325F979-D3F9-4926-81B7-7ACCB31A50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9525" cap="sq" cmpd="sng" algn="ctr">
            <a:solidFill>
              <a:schemeClr val="tx1">
                <a:lumMod val="75000"/>
                <a:lumOff val="25000"/>
                <a:alpha val="80000"/>
              </a:schemeClr>
            </a:solidFill>
            <a:prstDash val="solid"/>
            <a:miter lim="800000"/>
          </a:ln>
          <a:effectLst/>
        </p:spPr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9" name="Rectangle 128">
            <a:extLst>
              <a:ext uri="{FF2B5EF4-FFF2-40B4-BE49-F238E27FC236}">
                <a16:creationId xmlns:a16="http://schemas.microsoft.com/office/drawing/2014/main" id="{FA69AAE0-49D5-4C8B-8BA2-55898C00E0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 descr="A picture containing text, indoor, shelf, open&#10;&#10;Description automatically generated">
            <a:extLst>
              <a:ext uri="{FF2B5EF4-FFF2-40B4-BE49-F238E27FC236}">
                <a16:creationId xmlns:a16="http://schemas.microsoft.com/office/drawing/2014/main" id="{C04EB95F-417C-2C49-8873-F0F66B5E615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926" r="14674"/>
          <a:stretch/>
        </p:blipFill>
        <p:spPr>
          <a:xfrm>
            <a:off x="-4" y="-4"/>
            <a:ext cx="7534640" cy="6857984"/>
          </a:xfrm>
          <a:custGeom>
            <a:avLst/>
            <a:gdLst/>
            <a:ahLst/>
            <a:cxnLst/>
            <a:rect l="l" t="t" r="r" b="b"/>
            <a:pathLst>
              <a:path w="7534640" h="6857984">
                <a:moveTo>
                  <a:pt x="0" y="0"/>
                </a:moveTo>
                <a:lnTo>
                  <a:pt x="7534640" y="0"/>
                </a:lnTo>
                <a:lnTo>
                  <a:pt x="7534640" y="3832811"/>
                </a:lnTo>
                <a:lnTo>
                  <a:pt x="7344853" y="3826712"/>
                </a:lnTo>
                <a:cubicBezTo>
                  <a:pt x="7344853" y="3826712"/>
                  <a:pt x="7341511" y="3826712"/>
                  <a:pt x="7341511" y="3826712"/>
                </a:cubicBezTo>
                <a:cubicBezTo>
                  <a:pt x="7274667" y="3823370"/>
                  <a:pt x="7211169" y="3823370"/>
                  <a:pt x="7144324" y="3820027"/>
                </a:cubicBezTo>
                <a:cubicBezTo>
                  <a:pt x="6913719" y="3820027"/>
                  <a:pt x="6683113" y="3820027"/>
                  <a:pt x="6455848" y="3820027"/>
                </a:cubicBezTo>
                <a:cubicBezTo>
                  <a:pt x="6231926" y="3910265"/>
                  <a:pt x="5987951" y="3833396"/>
                  <a:pt x="5767372" y="3903581"/>
                </a:cubicBezTo>
                <a:cubicBezTo>
                  <a:pt x="5533423" y="3900239"/>
                  <a:pt x="5312845" y="3970423"/>
                  <a:pt x="5082238" y="4000503"/>
                </a:cubicBezTo>
                <a:cubicBezTo>
                  <a:pt x="4908446" y="4013871"/>
                  <a:pt x="4731314" y="3997160"/>
                  <a:pt x="4570892" y="4067345"/>
                </a:cubicBezTo>
                <a:cubicBezTo>
                  <a:pt x="4447233" y="4124161"/>
                  <a:pt x="4350312" y="4197688"/>
                  <a:pt x="4483996" y="4348083"/>
                </a:cubicBezTo>
                <a:cubicBezTo>
                  <a:pt x="4644419" y="4344742"/>
                  <a:pt x="4627708" y="4598742"/>
                  <a:pt x="4788129" y="4561979"/>
                </a:cubicBezTo>
                <a:cubicBezTo>
                  <a:pt x="4754709" y="4678954"/>
                  <a:pt x="4641076" y="4618795"/>
                  <a:pt x="4600971" y="4705690"/>
                </a:cubicBezTo>
                <a:cubicBezTo>
                  <a:pt x="4684524" y="4779217"/>
                  <a:pt x="4844945" y="4725744"/>
                  <a:pt x="4871683" y="4879480"/>
                </a:cubicBezTo>
                <a:cubicBezTo>
                  <a:pt x="4838262" y="5039902"/>
                  <a:pt x="4945210" y="5019849"/>
                  <a:pt x="5032105" y="5029876"/>
                </a:cubicBezTo>
                <a:cubicBezTo>
                  <a:pt x="5239317" y="5049930"/>
                  <a:pt x="5439843" y="5063297"/>
                  <a:pt x="5643713" y="5096719"/>
                </a:cubicBezTo>
                <a:cubicBezTo>
                  <a:pt x="5693844" y="5106745"/>
                  <a:pt x="5810819" y="5083350"/>
                  <a:pt x="5800794" y="5186956"/>
                </a:cubicBezTo>
                <a:cubicBezTo>
                  <a:pt x="5790767" y="5270508"/>
                  <a:pt x="5700529" y="5240431"/>
                  <a:pt x="5643713" y="5243772"/>
                </a:cubicBezTo>
                <a:cubicBezTo>
                  <a:pt x="5329553" y="5283879"/>
                  <a:pt x="5012052" y="5220378"/>
                  <a:pt x="4701235" y="5223719"/>
                </a:cubicBezTo>
                <a:cubicBezTo>
                  <a:pt x="4664472" y="5223719"/>
                  <a:pt x="4657787" y="5334009"/>
                  <a:pt x="4577576" y="5297246"/>
                </a:cubicBezTo>
                <a:cubicBezTo>
                  <a:pt x="4788129" y="5397510"/>
                  <a:pt x="5767372" y="5424248"/>
                  <a:pt x="6094900" y="5477721"/>
                </a:cubicBezTo>
                <a:cubicBezTo>
                  <a:pt x="5754004" y="5858724"/>
                  <a:pt x="5429817" y="5628117"/>
                  <a:pt x="5159105" y="5842012"/>
                </a:cubicBezTo>
                <a:cubicBezTo>
                  <a:pt x="5159105" y="5842012"/>
                  <a:pt x="5212580" y="5842012"/>
                  <a:pt x="5443187" y="5912197"/>
                </a:cubicBezTo>
                <a:cubicBezTo>
                  <a:pt x="5627002" y="5969012"/>
                  <a:pt x="5536765" y="6049223"/>
                  <a:pt x="6001321" y="6202962"/>
                </a:cubicBezTo>
                <a:cubicBezTo>
                  <a:pt x="5824188" y="6253093"/>
                  <a:pt x="5593581" y="6156172"/>
                  <a:pt x="5506685" y="6416857"/>
                </a:cubicBezTo>
                <a:cubicBezTo>
                  <a:pt x="5643713" y="6463648"/>
                  <a:pt x="5807477" y="6420200"/>
                  <a:pt x="5904398" y="6543858"/>
                </a:cubicBezTo>
                <a:cubicBezTo>
                  <a:pt x="5934478" y="6580622"/>
                  <a:pt x="5964557" y="6604017"/>
                  <a:pt x="6001321" y="6624068"/>
                </a:cubicBezTo>
                <a:cubicBezTo>
                  <a:pt x="5984612" y="6630754"/>
                  <a:pt x="5964557" y="6637437"/>
                  <a:pt x="5951188" y="6644121"/>
                </a:cubicBezTo>
                <a:cubicBezTo>
                  <a:pt x="5977925" y="6667518"/>
                  <a:pt x="6663060" y="6794517"/>
                  <a:pt x="6836850" y="6797860"/>
                </a:cubicBezTo>
                <a:cubicBezTo>
                  <a:pt x="6761652" y="6822926"/>
                  <a:pt x="6636845" y="6844075"/>
                  <a:pt x="6553814" y="6856412"/>
                </a:cubicBezTo>
                <a:lnTo>
                  <a:pt x="6542822" y="6857984"/>
                </a:lnTo>
                <a:lnTo>
                  <a:pt x="0" y="6857984"/>
                </a:lnTo>
                <a:close/>
              </a:path>
            </a:pathLst>
          </a:custGeom>
        </p:spPr>
      </p:pic>
      <p:sp>
        <p:nvSpPr>
          <p:cNvPr id="122" name="Google Shape;122;p17"/>
          <p:cNvSpPr txBox="1">
            <a:spLocks noGrp="1"/>
          </p:cNvSpPr>
          <p:nvPr>
            <p:ph type="title"/>
          </p:nvPr>
        </p:nvSpPr>
        <p:spPr>
          <a:xfrm>
            <a:off x="6343650" y="3962400"/>
            <a:ext cx="5505814" cy="1690409"/>
          </a:xfrm>
          <a:prstGeom prst="rect">
            <a:avLst/>
          </a:prstGeom>
        </p:spPr>
        <p:txBody>
          <a:bodyPr spcFirstLastPara="1" vert="horz" lIns="91440" tIns="45720" rIns="91440" bIns="45720" rtlCol="0" anchor="b" anchorCtr="0">
            <a:normAutofit/>
          </a:bodyPr>
          <a:lstStyle/>
          <a:p>
            <a:pPr marL="0" lvl="0" indent="0">
              <a:spcBef>
                <a:spcPct val="0"/>
              </a:spcBef>
              <a:spcAft>
                <a:spcPts val="0"/>
              </a:spcAft>
              <a:buClr>
                <a:schemeClr val="dk1"/>
              </a:buClr>
              <a:buSzPts val="8000"/>
            </a:pPr>
            <a:r>
              <a:rPr lang="en-US" sz="6000" kern="1200" dirty="0">
                <a:solidFill>
                  <a:schemeClr val="tx1"/>
                </a:solidFill>
                <a:latin typeface="Hackney Vector" pitchFamily="2" charset="0"/>
                <a:ea typeface="+mj-ea"/>
                <a:cs typeface="+mj-cs"/>
                <a:sym typeface="Arial"/>
              </a:rPr>
              <a:t>Slow and steady</a:t>
            </a:r>
            <a:endParaRPr lang="en-US" sz="6000" kern="1200" dirty="0">
              <a:solidFill>
                <a:schemeClr val="tx1"/>
              </a:solidFill>
              <a:latin typeface="Hackney Vector" pitchFamily="2" charset="0"/>
              <a:ea typeface="+mj-ea"/>
              <a:cs typeface="+mj-cs"/>
            </a:endParaRPr>
          </a:p>
        </p:txBody>
      </p:sp>
      <p:pic>
        <p:nvPicPr>
          <p:cNvPr id="9" name="Picture 8" descr="A picture containing sky, ground, outdoor, open&#10;&#10;Description automatically generated">
            <a:extLst>
              <a:ext uri="{FF2B5EF4-FFF2-40B4-BE49-F238E27FC236}">
                <a16:creationId xmlns:a16="http://schemas.microsoft.com/office/drawing/2014/main" id="{0AACF544-A638-124F-920C-C246C920DF2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5529" r="6340" b="3"/>
          <a:stretch/>
        </p:blipFill>
        <p:spPr>
          <a:xfrm>
            <a:off x="7653541" y="6"/>
            <a:ext cx="4538463" cy="3877247"/>
          </a:xfrm>
          <a:custGeom>
            <a:avLst/>
            <a:gdLst/>
            <a:ahLst/>
            <a:cxnLst/>
            <a:rect l="l" t="t" r="r" b="b"/>
            <a:pathLst>
              <a:path w="4538463" h="3877247">
                <a:moveTo>
                  <a:pt x="0" y="0"/>
                </a:moveTo>
                <a:lnTo>
                  <a:pt x="4538463" y="0"/>
                </a:lnTo>
                <a:lnTo>
                  <a:pt x="4538463" y="3437173"/>
                </a:lnTo>
                <a:lnTo>
                  <a:pt x="4530710" y="3429000"/>
                </a:lnTo>
                <a:cubicBezTo>
                  <a:pt x="4370289" y="3495842"/>
                  <a:pt x="4239946" y="3686344"/>
                  <a:pt x="4056129" y="3636211"/>
                </a:cubicBezTo>
                <a:cubicBezTo>
                  <a:pt x="3872313" y="3589422"/>
                  <a:pt x="3788760" y="3830055"/>
                  <a:pt x="3618310" y="3756528"/>
                </a:cubicBezTo>
                <a:cubicBezTo>
                  <a:pt x="3394389" y="3823371"/>
                  <a:pt x="3163783" y="3823371"/>
                  <a:pt x="2933176" y="3810002"/>
                </a:cubicBezTo>
                <a:cubicBezTo>
                  <a:pt x="2702570" y="3840081"/>
                  <a:pt x="2471962" y="3873503"/>
                  <a:pt x="2238015" y="3850107"/>
                </a:cubicBezTo>
                <a:cubicBezTo>
                  <a:pt x="2007408" y="3870161"/>
                  <a:pt x="1783486" y="3883529"/>
                  <a:pt x="1552880" y="3863476"/>
                </a:cubicBezTo>
                <a:cubicBezTo>
                  <a:pt x="1322274" y="3886870"/>
                  <a:pt x="1091667" y="3876844"/>
                  <a:pt x="864402" y="3860134"/>
                </a:cubicBezTo>
                <a:cubicBezTo>
                  <a:pt x="757455" y="3860134"/>
                  <a:pt x="653849" y="3856792"/>
                  <a:pt x="546902" y="3856792"/>
                </a:cubicBezTo>
                <a:cubicBezTo>
                  <a:pt x="404861" y="3850108"/>
                  <a:pt x="262821" y="3845095"/>
                  <a:pt x="120363" y="3840499"/>
                </a:cubicBezTo>
                <a:lnTo>
                  <a:pt x="0" y="3836632"/>
                </a:lnTo>
                <a:close/>
              </a:path>
            </a:pathLst>
          </a:custGeom>
        </p:spPr>
      </p:pic>
      <p:pic>
        <p:nvPicPr>
          <p:cNvPr id="124" name="Google Shape;124;p17" descr="Text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 t="88577"/>
          <a:stretch/>
        </p:blipFill>
        <p:spPr>
          <a:xfrm>
            <a:off x="0" y="6074696"/>
            <a:ext cx="12192000" cy="78330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2" name="Straight Connector 71">
            <a:extLst>
              <a:ext uri="{FF2B5EF4-FFF2-40B4-BE49-F238E27FC236}">
                <a16:creationId xmlns:a16="http://schemas.microsoft.com/office/drawing/2014/main" id="{99AE2756-0FC4-4155-83E7-58AAAB63E7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065689" y="477749"/>
            <a:ext cx="0" cy="3657600"/>
          </a:xfrm>
          <a:prstGeom prst="line">
            <a:avLst/>
          </a:prstGeom>
          <a:ln w="101600" cmpd="dbl">
            <a:solidFill>
              <a:srgbClr val="59595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4" name="Rectangle 73">
            <a:extLst>
              <a:ext uri="{FF2B5EF4-FFF2-40B4-BE49-F238E27FC236}">
                <a16:creationId xmlns:a16="http://schemas.microsoft.com/office/drawing/2014/main" id="{247AB924-1B87-43FC-B7C7-B112D5C51A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78068" y="4633546"/>
            <a:ext cx="11438793" cy="1844256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0" name="Google Shape;130;p18"/>
          <p:cNvSpPr txBox="1">
            <a:spLocks noGrp="1"/>
          </p:cNvSpPr>
          <p:nvPr>
            <p:ph type="title"/>
          </p:nvPr>
        </p:nvSpPr>
        <p:spPr>
          <a:xfrm>
            <a:off x="527538" y="4756638"/>
            <a:ext cx="11139854" cy="930447"/>
          </a:xfrm>
          <a:prstGeom prst="rect">
            <a:avLst/>
          </a:prstGeom>
        </p:spPr>
        <p:txBody>
          <a:bodyPr spcFirstLastPara="1" vert="horz" lIns="91440" tIns="45720" rIns="91440" bIns="45720" rtlCol="0" anchor="b" anchorCtr="0">
            <a:normAutofit/>
          </a:bodyPr>
          <a:lstStyle/>
          <a:p>
            <a:pPr marL="0" lvl="0" indent="0" algn="ctr">
              <a:spcBef>
                <a:spcPct val="0"/>
              </a:spcBef>
              <a:spcAft>
                <a:spcPts val="0"/>
              </a:spcAft>
              <a:buClr>
                <a:schemeClr val="dk1"/>
              </a:buClr>
              <a:buSzPts val="8000"/>
            </a:pPr>
            <a:r>
              <a:rPr lang="en-US" sz="5400" kern="1200" dirty="0">
                <a:solidFill>
                  <a:srgbClr val="FFFFFF"/>
                </a:solidFill>
                <a:latin typeface="Hackney Vector" pitchFamily="2" charset="0"/>
                <a:ea typeface="+mj-ea"/>
                <a:cs typeface="+mj-cs"/>
                <a:sym typeface="Arial"/>
              </a:rPr>
              <a:t>Lessons learned</a:t>
            </a:r>
            <a:endParaRPr lang="en-US" sz="5400" kern="1200" dirty="0">
              <a:solidFill>
                <a:srgbClr val="FFFFFF"/>
              </a:solidFill>
              <a:latin typeface="Hackney Vector" pitchFamily="2" charset="0"/>
              <a:ea typeface="+mj-ea"/>
              <a:cs typeface="+mj-cs"/>
            </a:endParaRPr>
          </a:p>
        </p:txBody>
      </p:sp>
      <p:sp>
        <p:nvSpPr>
          <p:cNvPr id="131" name="Google Shape;131;p18"/>
          <p:cNvSpPr txBox="1">
            <a:spLocks noGrp="1"/>
          </p:cNvSpPr>
          <p:nvPr>
            <p:ph type="body" idx="1"/>
          </p:nvPr>
        </p:nvSpPr>
        <p:spPr>
          <a:xfrm>
            <a:off x="1339362" y="5815698"/>
            <a:ext cx="9144000" cy="420001"/>
          </a:xfrm>
          <a:prstGeom prst="rect">
            <a:avLst/>
          </a:prstGeom>
        </p:spPr>
        <p:txBody>
          <a:bodyPr spcFirstLastPara="1" vert="horz" lIns="91440" tIns="45720" rIns="91440" bIns="45720" rtlCol="0" anchorCtr="0">
            <a:noAutofit/>
          </a:bodyPr>
          <a:lstStyle/>
          <a:p>
            <a:pPr marL="0" lvl="0" indent="0" algn="ctr"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US" sz="2400" kern="1200" dirty="0">
                <a:solidFill>
                  <a:srgbClr val="E7E6E6"/>
                </a:solidFill>
                <a:latin typeface="Hackney Vector" pitchFamily="2" charset="0"/>
                <a:ea typeface="+mn-ea"/>
                <a:cs typeface="+mn-cs"/>
                <a:sym typeface="Arial"/>
              </a:rPr>
              <a:t>Failure is only a waste if you learn nothing from it</a:t>
            </a:r>
            <a:endParaRPr lang="en-US" sz="2400" kern="1200" dirty="0">
              <a:solidFill>
                <a:srgbClr val="E7E6E6"/>
              </a:solidFill>
              <a:latin typeface="Hackney Vector" pitchFamily="2" charset="0"/>
              <a:ea typeface="+mn-ea"/>
              <a:cs typeface="+mn-cs"/>
            </a:endParaRPr>
          </a:p>
        </p:txBody>
      </p:sp>
      <p:pic>
        <p:nvPicPr>
          <p:cNvPr id="3" name="Picture 2" descr="A picture containing text, bottle, indoor, pickle&#10;&#10;Description automatically generated">
            <a:extLst>
              <a:ext uri="{FF2B5EF4-FFF2-40B4-BE49-F238E27FC236}">
                <a16:creationId xmlns:a16="http://schemas.microsoft.com/office/drawing/2014/main" id="{C74D332B-2851-8948-BF34-A02051251D4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0040" y="1021946"/>
            <a:ext cx="3425609" cy="2569206"/>
          </a:xfrm>
          <a:prstGeom prst="rect">
            <a:avLst/>
          </a:prstGeom>
        </p:spPr>
      </p:pic>
      <p:pic>
        <p:nvPicPr>
          <p:cNvPr id="7" name="Picture 6" descr="A picture containing mountain, several&#10;&#10;Description automatically generated">
            <a:extLst>
              <a:ext uri="{FF2B5EF4-FFF2-40B4-BE49-F238E27FC236}">
                <a16:creationId xmlns:a16="http://schemas.microsoft.com/office/drawing/2014/main" id="{25207DCE-16B6-B343-8CB9-70C8C8679FA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85729" y="1160678"/>
            <a:ext cx="3433324" cy="2291743"/>
          </a:xfrm>
          <a:prstGeom prst="rect">
            <a:avLst/>
          </a:prstGeom>
        </p:spPr>
      </p:pic>
      <p:cxnSp>
        <p:nvCxnSpPr>
          <p:cNvPr id="76" name="Straight Connector 75">
            <a:extLst>
              <a:ext uri="{FF2B5EF4-FFF2-40B4-BE49-F238E27FC236}">
                <a16:creationId xmlns:a16="http://schemas.microsoft.com/office/drawing/2014/main" id="{818DC98F-4057-4645-B948-F604F39A9C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153400" y="477749"/>
            <a:ext cx="0" cy="3657600"/>
          </a:xfrm>
          <a:prstGeom prst="line">
            <a:avLst/>
          </a:prstGeom>
          <a:ln w="101600" cmpd="dbl">
            <a:solidFill>
              <a:srgbClr val="59595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 descr="A picture containing text&#10;&#10;Description automatically generated">
            <a:extLst>
              <a:ext uri="{FF2B5EF4-FFF2-40B4-BE49-F238E27FC236}">
                <a16:creationId xmlns:a16="http://schemas.microsoft.com/office/drawing/2014/main" id="{E6C58B10-1244-F049-9400-F8AAFEA04A7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449725" y="1044895"/>
            <a:ext cx="3423916" cy="2567937"/>
          </a:xfrm>
          <a:prstGeom prst="rect">
            <a:avLst/>
          </a:prstGeom>
        </p:spPr>
      </p:pic>
      <p:cxnSp>
        <p:nvCxnSpPr>
          <p:cNvPr id="78" name="Straight Connector 77">
            <a:extLst>
              <a:ext uri="{FF2B5EF4-FFF2-40B4-BE49-F238E27FC236}">
                <a16:creationId xmlns:a16="http://schemas.microsoft.com/office/drawing/2014/main" id="{DAD2B705-4A9B-408D-AA80-4F41045E09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209800" y="5738691"/>
            <a:ext cx="7772400" cy="0"/>
          </a:xfrm>
          <a:prstGeom prst="line">
            <a:avLst/>
          </a:prstGeom>
          <a:ln w="2222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1" name="Rectangle 79">
            <a:extLst>
              <a:ext uri="{FF2B5EF4-FFF2-40B4-BE49-F238E27FC236}">
                <a16:creationId xmlns:a16="http://schemas.microsoft.com/office/drawing/2014/main" id="{4D4677D2-D5AC-4CF9-9EED-2B89D0A1C2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2" name="Rectangle 81">
            <a:extLst>
              <a:ext uri="{FF2B5EF4-FFF2-40B4-BE49-F238E27FC236}">
                <a16:creationId xmlns:a16="http://schemas.microsoft.com/office/drawing/2014/main" id="{AF695F69-7001-421E-98A8-E74156934A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group of men standing outside&#10;&#10;Description automatically generated with low confidence">
            <a:extLst>
              <a:ext uri="{FF2B5EF4-FFF2-40B4-BE49-F238E27FC236}">
                <a16:creationId xmlns:a16="http://schemas.microsoft.com/office/drawing/2014/main" id="{AE18FBBD-A7D1-2E4D-B01C-C6CD0F401DE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3893" r="26773" b="-1"/>
          <a:stretch/>
        </p:blipFill>
        <p:spPr>
          <a:xfrm>
            <a:off x="6096010" y="10"/>
            <a:ext cx="6095999" cy="6857990"/>
          </a:xfrm>
          <a:custGeom>
            <a:avLst/>
            <a:gdLst/>
            <a:ahLst/>
            <a:cxnLst/>
            <a:rect l="l" t="t" r="r" b="b"/>
            <a:pathLst>
              <a:path w="6095999" h="6858000">
                <a:moveTo>
                  <a:pt x="0" y="0"/>
                </a:moveTo>
                <a:lnTo>
                  <a:pt x="6095999" y="0"/>
                </a:lnTo>
                <a:lnTo>
                  <a:pt x="6095999" y="6858000"/>
                </a:lnTo>
                <a:lnTo>
                  <a:pt x="0" y="6858000"/>
                </a:lnTo>
                <a:lnTo>
                  <a:pt x="0" y="6857999"/>
                </a:lnTo>
                <a:lnTo>
                  <a:pt x="4220980" y="6857999"/>
                </a:lnTo>
                <a:lnTo>
                  <a:pt x="4213164" y="6851010"/>
                </a:lnTo>
                <a:cubicBezTo>
                  <a:pt x="4181666" y="6825777"/>
                  <a:pt x="4066661" y="6744343"/>
                  <a:pt x="4062999" y="6737842"/>
                </a:cubicBezTo>
                <a:cubicBezTo>
                  <a:pt x="4024279" y="6693220"/>
                  <a:pt x="4060463" y="6731339"/>
                  <a:pt x="3994350" y="6686435"/>
                </a:cubicBezTo>
                <a:cubicBezTo>
                  <a:pt x="3947033" y="6670674"/>
                  <a:pt x="3899856" y="6566625"/>
                  <a:pt x="3859426" y="6512643"/>
                </a:cubicBezTo>
                <a:cubicBezTo>
                  <a:pt x="3843619" y="6494605"/>
                  <a:pt x="3819111" y="6476220"/>
                  <a:pt x="3795266" y="6469055"/>
                </a:cubicBezTo>
                <a:cubicBezTo>
                  <a:pt x="3772240" y="6479507"/>
                  <a:pt x="3769424" y="6446115"/>
                  <a:pt x="3752228" y="6440526"/>
                </a:cubicBezTo>
                <a:cubicBezTo>
                  <a:pt x="3742060" y="6447641"/>
                  <a:pt x="3719048" y="6424775"/>
                  <a:pt x="3716355" y="6414007"/>
                </a:cubicBezTo>
                <a:cubicBezTo>
                  <a:pt x="3729286" y="6392352"/>
                  <a:pt x="3629924" y="6387100"/>
                  <a:pt x="3629916" y="6370687"/>
                </a:cubicBezTo>
                <a:cubicBezTo>
                  <a:pt x="3600280" y="6362353"/>
                  <a:pt x="3495200" y="6368444"/>
                  <a:pt x="3479034" y="6339494"/>
                </a:cubicBezTo>
                <a:cubicBezTo>
                  <a:pt x="3420435" y="6317314"/>
                  <a:pt x="3345614" y="6290932"/>
                  <a:pt x="3319627" y="6285893"/>
                </a:cubicBezTo>
                <a:cubicBezTo>
                  <a:pt x="3282294" y="6327705"/>
                  <a:pt x="3185936" y="6185255"/>
                  <a:pt x="3075494" y="6164273"/>
                </a:cubicBezTo>
                <a:cubicBezTo>
                  <a:pt x="3059427" y="6166243"/>
                  <a:pt x="3051440" y="6164859"/>
                  <a:pt x="3050019" y="6153683"/>
                </a:cubicBezTo>
                <a:cubicBezTo>
                  <a:pt x="3016030" y="6146243"/>
                  <a:pt x="2991340" y="6114870"/>
                  <a:pt x="2963636" y="6123708"/>
                </a:cubicBezTo>
                <a:cubicBezTo>
                  <a:pt x="2928425" y="6105855"/>
                  <a:pt x="2947049" y="6092097"/>
                  <a:pt x="2914912" y="6078439"/>
                </a:cubicBezTo>
                <a:lnTo>
                  <a:pt x="2770812" y="6041758"/>
                </a:lnTo>
                <a:cubicBezTo>
                  <a:pt x="2750466" y="6034724"/>
                  <a:pt x="2729222" y="6014032"/>
                  <a:pt x="2708585" y="6007728"/>
                </a:cubicBezTo>
                <a:lnTo>
                  <a:pt x="2687072" y="6003931"/>
                </a:lnTo>
                <a:lnTo>
                  <a:pt x="2674457" y="5991515"/>
                </a:lnTo>
                <a:cubicBezTo>
                  <a:pt x="2668773" y="5988707"/>
                  <a:pt x="2661696" y="5988167"/>
                  <a:pt x="2652298" y="5991525"/>
                </a:cubicBezTo>
                <a:cubicBezTo>
                  <a:pt x="2634345" y="5986939"/>
                  <a:pt x="2583809" y="5969299"/>
                  <a:pt x="2566743" y="5963996"/>
                </a:cubicBezTo>
                <a:lnTo>
                  <a:pt x="2549903" y="5959709"/>
                </a:lnTo>
                <a:lnTo>
                  <a:pt x="2542177" y="5951723"/>
                </a:lnTo>
                <a:cubicBezTo>
                  <a:pt x="2529898" y="5945994"/>
                  <a:pt x="2498812" y="5935402"/>
                  <a:pt x="2476225" y="5925338"/>
                </a:cubicBezTo>
                <a:cubicBezTo>
                  <a:pt x="2457810" y="5911056"/>
                  <a:pt x="2433846" y="5899348"/>
                  <a:pt x="2406656" y="5891344"/>
                </a:cubicBezTo>
                <a:cubicBezTo>
                  <a:pt x="2400991" y="5896275"/>
                  <a:pt x="2393612" y="5885783"/>
                  <a:pt x="2389160" y="5883030"/>
                </a:cubicBezTo>
                <a:cubicBezTo>
                  <a:pt x="2387458" y="5886701"/>
                  <a:pt x="2375233" y="5885881"/>
                  <a:pt x="2372540" y="5881920"/>
                </a:cubicBezTo>
                <a:cubicBezTo>
                  <a:pt x="2293168" y="5849488"/>
                  <a:pt x="2325743" y="5894734"/>
                  <a:pt x="2283811" y="5862541"/>
                </a:cubicBezTo>
                <a:cubicBezTo>
                  <a:pt x="2275730" y="5859531"/>
                  <a:pt x="2268484" y="5859925"/>
                  <a:pt x="2261759" y="5861764"/>
                </a:cubicBezTo>
                <a:lnTo>
                  <a:pt x="2219265" y="5849327"/>
                </a:lnTo>
                <a:cubicBezTo>
                  <a:pt x="2203078" y="5842651"/>
                  <a:pt x="2185672" y="5837119"/>
                  <a:pt x="2167456" y="5832891"/>
                </a:cubicBezTo>
                <a:cubicBezTo>
                  <a:pt x="2161387" y="5839963"/>
                  <a:pt x="2149583" y="5826532"/>
                  <a:pt x="2143288" y="5823218"/>
                </a:cubicBezTo>
                <a:cubicBezTo>
                  <a:pt x="2141966" y="5828274"/>
                  <a:pt x="2126227" y="5828196"/>
                  <a:pt x="2121889" y="5823116"/>
                </a:cubicBezTo>
                <a:cubicBezTo>
                  <a:pt x="2013448" y="5786297"/>
                  <a:pt x="2065303" y="5844161"/>
                  <a:pt x="2004548" y="5804552"/>
                </a:cubicBezTo>
                <a:cubicBezTo>
                  <a:pt x="1993575" y="5801194"/>
                  <a:pt x="1984449" y="5802325"/>
                  <a:pt x="1976317" y="5805346"/>
                </a:cubicBezTo>
                <a:lnTo>
                  <a:pt x="1960968" y="5813703"/>
                </a:lnTo>
                <a:lnTo>
                  <a:pt x="1951886" y="5808313"/>
                </a:lnTo>
                <a:cubicBezTo>
                  <a:pt x="1914205" y="5801767"/>
                  <a:pt x="1900427" y="5810657"/>
                  <a:pt x="1881129" y="5796205"/>
                </a:cubicBezTo>
                <a:cubicBezTo>
                  <a:pt x="1847467" y="5788576"/>
                  <a:pt x="1808824" y="5783942"/>
                  <a:pt x="1778393" y="5776687"/>
                </a:cubicBezTo>
                <a:cubicBezTo>
                  <a:pt x="1764338" y="5756704"/>
                  <a:pt x="1721542" y="5761928"/>
                  <a:pt x="1698544" y="5752677"/>
                </a:cubicBezTo>
                <a:cubicBezTo>
                  <a:pt x="1688689" y="5744367"/>
                  <a:pt x="1680710" y="5741898"/>
                  <a:pt x="1667763" y="5746936"/>
                </a:cubicBezTo>
                <a:cubicBezTo>
                  <a:pt x="1622782" y="5706970"/>
                  <a:pt x="1636232" y="5740258"/>
                  <a:pt x="1589890" y="5720079"/>
                </a:cubicBezTo>
                <a:cubicBezTo>
                  <a:pt x="1550522" y="5700408"/>
                  <a:pt x="1504390" y="5684235"/>
                  <a:pt x="1470745" y="5647268"/>
                </a:cubicBezTo>
                <a:cubicBezTo>
                  <a:pt x="1465307" y="5637473"/>
                  <a:pt x="1447590" y="5631171"/>
                  <a:pt x="1431171" y="5633192"/>
                </a:cubicBezTo>
                <a:cubicBezTo>
                  <a:pt x="1428344" y="5633540"/>
                  <a:pt x="1425665" y="5634127"/>
                  <a:pt x="1423215" y="5634934"/>
                </a:cubicBezTo>
                <a:cubicBezTo>
                  <a:pt x="1404063" y="5609561"/>
                  <a:pt x="1384477" y="5616951"/>
                  <a:pt x="1377158" y="5600720"/>
                </a:cubicBezTo>
                <a:cubicBezTo>
                  <a:pt x="1337416" y="5587406"/>
                  <a:pt x="1299119" y="5594952"/>
                  <a:pt x="1292001" y="5580595"/>
                </a:cubicBezTo>
                <a:cubicBezTo>
                  <a:pt x="1270404" y="5577445"/>
                  <a:pt x="1236263" y="5586393"/>
                  <a:pt x="1224877" y="5570207"/>
                </a:cubicBezTo>
                <a:cubicBezTo>
                  <a:pt x="1218892" y="5580643"/>
                  <a:pt x="1203320" y="5557444"/>
                  <a:pt x="1188481" y="5562311"/>
                </a:cubicBezTo>
                <a:cubicBezTo>
                  <a:pt x="1177571" y="5566931"/>
                  <a:pt x="1170302" y="5560971"/>
                  <a:pt x="1160620" y="5558862"/>
                </a:cubicBezTo>
                <a:cubicBezTo>
                  <a:pt x="1146504" y="5561577"/>
                  <a:pt x="1106544" y="5545833"/>
                  <a:pt x="1097113" y="5537725"/>
                </a:cubicBezTo>
                <a:cubicBezTo>
                  <a:pt x="1076260" y="5511528"/>
                  <a:pt x="1012618" y="5517876"/>
                  <a:pt x="994944" y="5497522"/>
                </a:cubicBezTo>
                <a:cubicBezTo>
                  <a:pt x="987638" y="5493756"/>
                  <a:pt x="980141" y="5491480"/>
                  <a:pt x="972567" y="5490138"/>
                </a:cubicBezTo>
                <a:lnTo>
                  <a:pt x="927036" y="5488921"/>
                </a:lnTo>
                <a:lnTo>
                  <a:pt x="905198" y="5488488"/>
                </a:lnTo>
                <a:cubicBezTo>
                  <a:pt x="920127" y="5466532"/>
                  <a:pt x="847550" y="5479119"/>
                  <a:pt x="871473" y="5463326"/>
                </a:cubicBezTo>
                <a:cubicBezTo>
                  <a:pt x="835241" y="5455796"/>
                  <a:pt x="824844" y="5441869"/>
                  <a:pt x="787335" y="5431076"/>
                </a:cubicBezTo>
                <a:lnTo>
                  <a:pt x="646418" y="5398569"/>
                </a:lnTo>
                <a:cubicBezTo>
                  <a:pt x="594533" y="5378172"/>
                  <a:pt x="569175" y="5376706"/>
                  <a:pt x="522316" y="5365133"/>
                </a:cubicBezTo>
                <a:cubicBezTo>
                  <a:pt x="485699" y="5316148"/>
                  <a:pt x="451396" y="5327743"/>
                  <a:pt x="425051" y="5295085"/>
                </a:cubicBezTo>
                <a:cubicBezTo>
                  <a:pt x="373115" y="5280721"/>
                  <a:pt x="376598" y="5265782"/>
                  <a:pt x="318461" y="5265657"/>
                </a:cubicBezTo>
                <a:lnTo>
                  <a:pt x="266536" y="5232252"/>
                </a:lnTo>
                <a:cubicBezTo>
                  <a:pt x="254867" y="5225616"/>
                  <a:pt x="251642" y="5227516"/>
                  <a:pt x="248444" y="5225838"/>
                </a:cubicBezTo>
                <a:lnTo>
                  <a:pt x="247345" y="5222181"/>
                </a:lnTo>
                <a:lnTo>
                  <a:pt x="237345" y="5217023"/>
                </a:lnTo>
                <a:lnTo>
                  <a:pt x="219603" y="5204977"/>
                </a:lnTo>
                <a:lnTo>
                  <a:pt x="214443" y="5204489"/>
                </a:lnTo>
                <a:lnTo>
                  <a:pt x="184816" y="5189073"/>
                </a:lnTo>
                <a:lnTo>
                  <a:pt x="183534" y="5189699"/>
                </a:lnTo>
                <a:cubicBezTo>
                  <a:pt x="179981" y="5190754"/>
                  <a:pt x="176085" y="5190869"/>
                  <a:pt x="171363" y="5189023"/>
                </a:cubicBezTo>
                <a:cubicBezTo>
                  <a:pt x="165797" y="5204157"/>
                  <a:pt x="163531" y="5192594"/>
                  <a:pt x="150096" y="5185813"/>
                </a:cubicBezTo>
                <a:lnTo>
                  <a:pt x="59253" y="5172817"/>
                </a:lnTo>
                <a:lnTo>
                  <a:pt x="52526" y="5170052"/>
                </a:lnTo>
                <a:lnTo>
                  <a:pt x="52188" y="5170183"/>
                </a:lnTo>
                <a:cubicBezTo>
                  <a:pt x="50293" y="5169980"/>
                  <a:pt x="47917" y="5169219"/>
                  <a:pt x="44687" y="5167637"/>
                </a:cubicBezTo>
                <a:lnTo>
                  <a:pt x="40261" y="5165012"/>
                </a:lnTo>
                <a:lnTo>
                  <a:pt x="27209" y="5159648"/>
                </a:lnTo>
                <a:lnTo>
                  <a:pt x="21368" y="5159036"/>
                </a:lnTo>
                <a:lnTo>
                  <a:pt x="0" y="5158850"/>
                </a:lnTo>
                <a:close/>
              </a:path>
            </a:pathLst>
          </a:custGeom>
        </p:spPr>
      </p:pic>
      <p:sp>
        <p:nvSpPr>
          <p:cNvPr id="137" name="Google Shape;137;p19"/>
          <p:cNvSpPr txBox="1">
            <a:spLocks noGrp="1"/>
          </p:cNvSpPr>
          <p:nvPr>
            <p:ph type="title"/>
          </p:nvPr>
        </p:nvSpPr>
        <p:spPr>
          <a:xfrm>
            <a:off x="58649" y="5234320"/>
            <a:ext cx="6931319" cy="752217"/>
          </a:xfrm>
          <a:prstGeom prst="rect">
            <a:avLst/>
          </a:prstGeom>
        </p:spPr>
        <p:txBody>
          <a:bodyPr spcFirstLastPara="1" vert="horz" lIns="91440" tIns="45720" rIns="91440" bIns="45720" rtlCol="0" anchor="b" anchorCtr="0">
            <a:normAutofit/>
          </a:bodyPr>
          <a:lstStyle/>
          <a:p>
            <a:pPr marL="0" lvl="0" indent="0">
              <a:spcBef>
                <a:spcPct val="0"/>
              </a:spcBef>
              <a:spcAft>
                <a:spcPts val="0"/>
              </a:spcAft>
              <a:buClr>
                <a:schemeClr val="dk1"/>
              </a:buClr>
              <a:buSzPts val="8000"/>
            </a:pPr>
            <a:r>
              <a:rPr lang="en-US" sz="4800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Hackney Vector" pitchFamily="2" charset="0"/>
                <a:ea typeface="+mj-ea"/>
                <a:cs typeface="+mj-cs"/>
                <a:sym typeface="Arial"/>
              </a:rPr>
              <a:t>Needed money – saw some dragons</a:t>
            </a:r>
            <a:endParaRPr lang="en-US" sz="4800" kern="1200" dirty="0">
              <a:solidFill>
                <a:schemeClr val="tx1">
                  <a:lumMod val="85000"/>
                  <a:lumOff val="15000"/>
                </a:schemeClr>
              </a:solidFill>
              <a:latin typeface="Hackney Vector" pitchFamily="2" charset="0"/>
              <a:ea typeface="+mj-ea"/>
              <a:cs typeface="+mj-cs"/>
            </a:endParaRPr>
          </a:p>
        </p:txBody>
      </p:sp>
      <p:pic>
        <p:nvPicPr>
          <p:cNvPr id="7" name="Picture 6" descr="Text&#10;&#10;Description automatically generated">
            <a:extLst>
              <a:ext uri="{FF2B5EF4-FFF2-40B4-BE49-F238E27FC236}">
                <a16:creationId xmlns:a16="http://schemas.microsoft.com/office/drawing/2014/main" id="{04E4FDDE-5E17-2542-865E-F9C9E9C1AC55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6229" r="1" b="10154"/>
          <a:stretch/>
        </p:blipFill>
        <p:spPr>
          <a:xfrm>
            <a:off x="-5388" y="10"/>
            <a:ext cx="6169518" cy="5158840"/>
          </a:xfrm>
          <a:custGeom>
            <a:avLst/>
            <a:gdLst/>
            <a:ahLst/>
            <a:cxnLst/>
            <a:rect l="l" t="t" r="r" b="b"/>
            <a:pathLst>
              <a:path w="6096000" h="5158850">
                <a:moveTo>
                  <a:pt x="0" y="0"/>
                </a:moveTo>
                <a:lnTo>
                  <a:pt x="6096000" y="0"/>
                </a:lnTo>
                <a:lnTo>
                  <a:pt x="6096000" y="5158850"/>
                </a:lnTo>
                <a:lnTo>
                  <a:pt x="5957305" y="5157644"/>
                </a:lnTo>
                <a:cubicBezTo>
                  <a:pt x="5920540" y="5151975"/>
                  <a:pt x="5887096" y="5153588"/>
                  <a:pt x="5857259" y="5143603"/>
                </a:cubicBezTo>
                <a:cubicBezTo>
                  <a:pt x="5843335" y="5146861"/>
                  <a:pt x="5830921" y="5147051"/>
                  <a:pt x="5821375" y="5137142"/>
                </a:cubicBezTo>
                <a:cubicBezTo>
                  <a:pt x="5786501" y="5134144"/>
                  <a:pt x="5775399" y="5144200"/>
                  <a:pt x="5755916" y="5131695"/>
                </a:cubicBezTo>
                <a:cubicBezTo>
                  <a:pt x="5732132" y="5146996"/>
                  <a:pt x="5732735" y="5139753"/>
                  <a:pt x="5725007" y="5132964"/>
                </a:cubicBezTo>
                <a:lnTo>
                  <a:pt x="5723810" y="5132374"/>
                </a:lnTo>
                <a:lnTo>
                  <a:pt x="5720531" y="5134578"/>
                </a:lnTo>
                <a:lnTo>
                  <a:pt x="5714795" y="5134902"/>
                </a:lnTo>
                <a:lnTo>
                  <a:pt x="5700142" y="5131655"/>
                </a:lnTo>
                <a:lnTo>
                  <a:pt x="5694799" y="5129754"/>
                </a:lnTo>
                <a:cubicBezTo>
                  <a:pt x="5691058" y="5128696"/>
                  <a:pt x="5688491" y="5128320"/>
                  <a:pt x="5686627" y="5128420"/>
                </a:cubicBezTo>
                <a:lnTo>
                  <a:pt x="5686371" y="5128603"/>
                </a:lnTo>
                <a:lnTo>
                  <a:pt x="5678819" y="5126929"/>
                </a:lnTo>
                <a:cubicBezTo>
                  <a:pt x="5666199" y="5123608"/>
                  <a:pt x="5654035" y="5119908"/>
                  <a:pt x="5642547" y="5116000"/>
                </a:cubicBezTo>
                <a:cubicBezTo>
                  <a:pt x="5629445" y="5126457"/>
                  <a:pt x="5588783" y="5104807"/>
                  <a:pt x="5587979" y="5128480"/>
                </a:cubicBezTo>
                <a:cubicBezTo>
                  <a:pt x="5572317" y="5123886"/>
                  <a:pt x="5564904" y="5112774"/>
                  <a:pt x="5566635" y="5128675"/>
                </a:cubicBezTo>
                <a:cubicBezTo>
                  <a:pt x="5561375" y="5127594"/>
                  <a:pt x="5557787" y="5128327"/>
                  <a:pt x="5554953" y="5129937"/>
                </a:cubicBezTo>
                <a:lnTo>
                  <a:pt x="5554039" y="5130763"/>
                </a:lnTo>
                <a:lnTo>
                  <a:pt x="5514254" y="5120517"/>
                </a:lnTo>
                <a:lnTo>
                  <a:pt x="5492156" y="5111382"/>
                </a:lnTo>
                <a:lnTo>
                  <a:pt x="5480446" y="5107855"/>
                </a:lnTo>
                <a:lnTo>
                  <a:pt x="5477744" y="5104402"/>
                </a:lnTo>
                <a:cubicBezTo>
                  <a:pt x="5474490" y="5102038"/>
                  <a:pt x="5469391" y="5100405"/>
                  <a:pt x="5460150" y="5100442"/>
                </a:cubicBezTo>
                <a:lnTo>
                  <a:pt x="5457901" y="5100914"/>
                </a:lnTo>
                <a:lnTo>
                  <a:pt x="5444243" y="5094201"/>
                </a:lnTo>
                <a:cubicBezTo>
                  <a:pt x="5439994" y="5091441"/>
                  <a:pt x="5436419" y="5088231"/>
                  <a:pt x="5433825" y="5084410"/>
                </a:cubicBezTo>
                <a:cubicBezTo>
                  <a:pt x="5379443" y="5093528"/>
                  <a:pt x="5336110" y="5069767"/>
                  <a:pt x="5280996" y="5063773"/>
                </a:cubicBezTo>
                <a:cubicBezTo>
                  <a:pt x="5250806" y="5055129"/>
                  <a:pt x="5168599" y="5059471"/>
                  <a:pt x="5161582" y="5030966"/>
                </a:cubicBezTo>
                <a:cubicBezTo>
                  <a:pt x="5121870" y="5022662"/>
                  <a:pt x="5095637" y="5020496"/>
                  <a:pt x="5042717" y="5013952"/>
                </a:cubicBezTo>
                <a:cubicBezTo>
                  <a:pt x="4991136" y="4983679"/>
                  <a:pt x="4902283" y="4990567"/>
                  <a:pt x="4840514" y="4970468"/>
                </a:cubicBezTo>
                <a:cubicBezTo>
                  <a:pt x="4799904" y="4987615"/>
                  <a:pt x="4824087" y="4969531"/>
                  <a:pt x="4786778" y="4967817"/>
                </a:cubicBezTo>
                <a:cubicBezTo>
                  <a:pt x="4801901" y="4948343"/>
                  <a:pt x="4739845" y="4972374"/>
                  <a:pt x="4743741" y="4948216"/>
                </a:cubicBezTo>
                <a:cubicBezTo>
                  <a:pt x="4736829" y="4948670"/>
                  <a:pt x="4730010" y="4949869"/>
                  <a:pt x="4723136" y="4951257"/>
                </a:cubicBezTo>
                <a:lnTo>
                  <a:pt x="4719535" y="4951970"/>
                </a:lnTo>
                <a:lnTo>
                  <a:pt x="4706143" y="4950704"/>
                </a:lnTo>
                <a:lnTo>
                  <a:pt x="4701098" y="4955500"/>
                </a:lnTo>
                <a:lnTo>
                  <a:pt x="4680034" y="4957289"/>
                </a:lnTo>
                <a:cubicBezTo>
                  <a:pt x="4672339" y="4957161"/>
                  <a:pt x="4664292" y="4956094"/>
                  <a:pt x="4655741" y="4953520"/>
                </a:cubicBezTo>
                <a:cubicBezTo>
                  <a:pt x="4636359" y="4940479"/>
                  <a:pt x="4599701" y="4946454"/>
                  <a:pt x="4569298" y="4940691"/>
                </a:cubicBezTo>
                <a:lnTo>
                  <a:pt x="4555978" y="4935439"/>
                </a:lnTo>
                <a:lnTo>
                  <a:pt x="4508950" y="4932725"/>
                </a:lnTo>
                <a:cubicBezTo>
                  <a:pt x="4495669" y="4931511"/>
                  <a:pt x="4482007" y="4929765"/>
                  <a:pt x="4467838" y="4927057"/>
                </a:cubicBezTo>
                <a:lnTo>
                  <a:pt x="4441949" y="4920349"/>
                </a:lnTo>
                <a:lnTo>
                  <a:pt x="4394719" y="4912853"/>
                </a:lnTo>
                <a:lnTo>
                  <a:pt x="4356810" y="4916186"/>
                </a:lnTo>
                <a:lnTo>
                  <a:pt x="4222145" y="4920166"/>
                </a:lnTo>
                <a:cubicBezTo>
                  <a:pt x="4202488" y="4924963"/>
                  <a:pt x="4184742" y="4944595"/>
                  <a:pt x="4160481" y="4934555"/>
                </a:cubicBezTo>
                <a:cubicBezTo>
                  <a:pt x="4165854" y="4945670"/>
                  <a:pt x="4131661" y="4931019"/>
                  <a:pt x="4124879" y="4940397"/>
                </a:cubicBezTo>
                <a:cubicBezTo>
                  <a:pt x="4120895" y="4948198"/>
                  <a:pt x="4109593" y="4945570"/>
                  <a:pt x="4100114" y="4947117"/>
                </a:cubicBezTo>
                <a:cubicBezTo>
                  <a:pt x="4091835" y="4954382"/>
                  <a:pt x="4045978" y="4954676"/>
                  <a:pt x="4030957" y="4950944"/>
                </a:cubicBezTo>
                <a:cubicBezTo>
                  <a:pt x="3989825" y="4935537"/>
                  <a:pt x="3946860" y="4963196"/>
                  <a:pt x="3913764" y="4951738"/>
                </a:cubicBezTo>
                <a:cubicBezTo>
                  <a:pt x="3904534" y="4951024"/>
                  <a:pt x="3896577" y="4951663"/>
                  <a:pt x="3889457" y="4953140"/>
                </a:cubicBezTo>
                <a:lnTo>
                  <a:pt x="3871115" y="4959252"/>
                </a:lnTo>
                <a:lnTo>
                  <a:pt x="3869086" y="4964946"/>
                </a:lnTo>
                <a:lnTo>
                  <a:pt x="3856124" y="4966504"/>
                </a:lnTo>
                <a:lnTo>
                  <a:pt x="3835967" y="4975175"/>
                </a:lnTo>
                <a:cubicBezTo>
                  <a:pt x="3826465" y="4950975"/>
                  <a:pt x="3782586" y="4987146"/>
                  <a:pt x="3785910" y="4965148"/>
                </a:cubicBezTo>
                <a:cubicBezTo>
                  <a:pt x="3750785" y="4971249"/>
                  <a:pt x="3699033" y="4952693"/>
                  <a:pt x="3671085" y="4977741"/>
                </a:cubicBezTo>
                <a:cubicBezTo>
                  <a:pt x="3621255" y="4982620"/>
                  <a:pt x="3562637" y="4994206"/>
                  <a:pt x="3486928" y="4994420"/>
                </a:cubicBezTo>
                <a:cubicBezTo>
                  <a:pt x="3446030" y="4994640"/>
                  <a:pt x="3343460" y="4976299"/>
                  <a:pt x="3280956" y="4975036"/>
                </a:cubicBezTo>
                <a:cubicBezTo>
                  <a:pt x="3227193" y="4980695"/>
                  <a:pt x="3256481" y="4973778"/>
                  <a:pt x="3211563" y="4993919"/>
                </a:cubicBezTo>
                <a:cubicBezTo>
                  <a:pt x="3207119" y="4990757"/>
                  <a:pt x="3170070" y="4988394"/>
                  <a:pt x="3164681" y="4986606"/>
                </a:cubicBezTo>
                <a:lnTo>
                  <a:pt x="3127171" y="4979411"/>
                </a:lnTo>
                <a:lnTo>
                  <a:pt x="3096889" y="4976795"/>
                </a:lnTo>
                <a:cubicBezTo>
                  <a:pt x="3088441" y="4978753"/>
                  <a:pt x="3082883" y="4978233"/>
                  <a:pt x="3078620" y="4976620"/>
                </a:cubicBezTo>
                <a:lnTo>
                  <a:pt x="3074275" y="4973840"/>
                </a:lnTo>
                <a:lnTo>
                  <a:pt x="3036436" y="4968613"/>
                </a:lnTo>
                <a:lnTo>
                  <a:pt x="3031995" y="4969990"/>
                </a:lnTo>
                <a:lnTo>
                  <a:pt x="2994028" y="4967956"/>
                </a:lnTo>
                <a:cubicBezTo>
                  <a:pt x="2992299" y="4970105"/>
                  <a:pt x="2989407" y="4971561"/>
                  <a:pt x="2984001" y="4971609"/>
                </a:cubicBezTo>
                <a:cubicBezTo>
                  <a:pt x="2994191" y="4986644"/>
                  <a:pt x="2981386" y="4977427"/>
                  <a:pt x="2964542" y="4976237"/>
                </a:cubicBezTo>
                <a:cubicBezTo>
                  <a:pt x="2976613" y="4999323"/>
                  <a:pt x="2927627" y="4986817"/>
                  <a:pt x="2921274" y="4999668"/>
                </a:cubicBezTo>
                <a:cubicBezTo>
                  <a:pt x="2908629" y="4998274"/>
                  <a:pt x="2895476" y="4997220"/>
                  <a:pt x="2882111" y="4996632"/>
                </a:cubicBezTo>
                <a:lnTo>
                  <a:pt x="2874282" y="4996582"/>
                </a:lnTo>
                <a:cubicBezTo>
                  <a:pt x="2874237" y="4996658"/>
                  <a:pt x="2874193" y="4996735"/>
                  <a:pt x="2874147" y="4996812"/>
                </a:cubicBezTo>
                <a:cubicBezTo>
                  <a:pt x="2872492" y="4997296"/>
                  <a:pt x="2869935" y="4997466"/>
                  <a:pt x="2865932" y="4997221"/>
                </a:cubicBezTo>
                <a:lnTo>
                  <a:pt x="2860008" y="4996489"/>
                </a:lnTo>
                <a:lnTo>
                  <a:pt x="2844819" y="4996392"/>
                </a:lnTo>
                <a:lnTo>
                  <a:pt x="2839735" y="4997900"/>
                </a:lnTo>
                <a:lnTo>
                  <a:pt x="2837922" y="5000718"/>
                </a:lnTo>
                <a:lnTo>
                  <a:pt x="2836507" y="5000394"/>
                </a:lnTo>
                <a:cubicBezTo>
                  <a:pt x="2825749" y="4995427"/>
                  <a:pt x="2822382" y="4988291"/>
                  <a:pt x="2808859" y="5008050"/>
                </a:cubicBezTo>
                <a:cubicBezTo>
                  <a:pt x="2784233" y="4999995"/>
                  <a:pt x="2779499" y="5012041"/>
                  <a:pt x="2745907" y="5016391"/>
                </a:cubicBezTo>
                <a:cubicBezTo>
                  <a:pt x="2731796" y="5008784"/>
                  <a:pt x="2720518" y="5011549"/>
                  <a:pt x="2709519" y="5017601"/>
                </a:cubicBezTo>
                <a:cubicBezTo>
                  <a:pt x="2676766" y="5014138"/>
                  <a:pt x="2646981" y="5022656"/>
                  <a:pt x="2610212" y="5024813"/>
                </a:cubicBezTo>
                <a:cubicBezTo>
                  <a:pt x="2570359" y="5014992"/>
                  <a:pt x="2550109" y="5032793"/>
                  <a:pt x="2510814" y="5035020"/>
                </a:cubicBezTo>
                <a:cubicBezTo>
                  <a:pt x="2476639" y="5017991"/>
                  <a:pt x="2482834" y="5049980"/>
                  <a:pt x="2462736" y="5056754"/>
                </a:cubicBezTo>
                <a:lnTo>
                  <a:pt x="2457050" y="5057379"/>
                </a:lnTo>
                <a:lnTo>
                  <a:pt x="2442184" y="5054901"/>
                </a:lnTo>
                <a:lnTo>
                  <a:pt x="2436703" y="5053277"/>
                </a:lnTo>
                <a:cubicBezTo>
                  <a:pt x="2432888" y="5052418"/>
                  <a:pt x="2430299" y="5052175"/>
                  <a:pt x="2428451" y="5052373"/>
                </a:cubicBezTo>
                <a:lnTo>
                  <a:pt x="2420551" y="5051292"/>
                </a:lnTo>
                <a:cubicBezTo>
                  <a:pt x="2407700" y="5048633"/>
                  <a:pt x="2395274" y="5045570"/>
                  <a:pt x="2383501" y="5042264"/>
                </a:cubicBezTo>
                <a:cubicBezTo>
                  <a:pt x="2362992" y="5043848"/>
                  <a:pt x="2317884" y="5059023"/>
                  <a:pt x="2297493" y="5060796"/>
                </a:cubicBezTo>
                <a:lnTo>
                  <a:pt x="2261156" y="5052905"/>
                </a:lnTo>
                <a:lnTo>
                  <a:pt x="2200581" y="5036274"/>
                </a:lnTo>
                <a:lnTo>
                  <a:pt x="2198380" y="5036861"/>
                </a:lnTo>
                <a:lnTo>
                  <a:pt x="2116066" y="5030866"/>
                </a:lnTo>
                <a:cubicBezTo>
                  <a:pt x="2111600" y="5028328"/>
                  <a:pt x="2059664" y="5017338"/>
                  <a:pt x="2056754" y="5013653"/>
                </a:cubicBezTo>
                <a:cubicBezTo>
                  <a:pt x="2003393" y="5025622"/>
                  <a:pt x="1998298" y="5020073"/>
                  <a:pt x="1942916" y="5016969"/>
                </a:cubicBezTo>
                <a:cubicBezTo>
                  <a:pt x="1882138" y="5005950"/>
                  <a:pt x="1836966" y="4987831"/>
                  <a:pt x="1796717" y="4981610"/>
                </a:cubicBezTo>
                <a:cubicBezTo>
                  <a:pt x="1724075" y="4970499"/>
                  <a:pt x="1636218" y="4947449"/>
                  <a:pt x="1583222" y="4942334"/>
                </a:cubicBezTo>
                <a:cubicBezTo>
                  <a:pt x="1544265" y="4961611"/>
                  <a:pt x="1556109" y="4938719"/>
                  <a:pt x="1518821" y="4938963"/>
                </a:cubicBezTo>
                <a:cubicBezTo>
                  <a:pt x="1497291" y="4936197"/>
                  <a:pt x="1483221" y="4927794"/>
                  <a:pt x="1471837" y="4925740"/>
                </a:cubicBezTo>
                <a:lnTo>
                  <a:pt x="1450515" y="4926642"/>
                </a:lnTo>
                <a:lnTo>
                  <a:pt x="1437078" y="4926078"/>
                </a:lnTo>
                <a:lnTo>
                  <a:pt x="1432462" y="4931139"/>
                </a:lnTo>
                <a:lnTo>
                  <a:pt x="1411645" y="4934032"/>
                </a:lnTo>
                <a:cubicBezTo>
                  <a:pt x="1384856" y="4931153"/>
                  <a:pt x="1306656" y="4918434"/>
                  <a:pt x="1271729" y="4913863"/>
                </a:cubicBezTo>
                <a:cubicBezTo>
                  <a:pt x="1258697" y="4907976"/>
                  <a:pt x="1213546" y="4901042"/>
                  <a:pt x="1202076" y="4906608"/>
                </a:cubicBezTo>
                <a:cubicBezTo>
                  <a:pt x="1192059" y="4906580"/>
                  <a:pt x="1182171" y="4902320"/>
                  <a:pt x="1174670" y="4909064"/>
                </a:cubicBezTo>
                <a:cubicBezTo>
                  <a:pt x="1163701" y="4916862"/>
                  <a:pt x="1136874" y="4897641"/>
                  <a:pt x="1137035" y="4908989"/>
                </a:cubicBezTo>
                <a:cubicBezTo>
                  <a:pt x="1117838" y="4895687"/>
                  <a:pt x="1091386" y="4911450"/>
                  <a:pt x="1069882" y="4912892"/>
                </a:cubicBezTo>
                <a:cubicBezTo>
                  <a:pt x="1055589" y="4900472"/>
                  <a:pt x="1024570" y="4915744"/>
                  <a:pt x="980935" y="4911119"/>
                </a:cubicBezTo>
                <a:cubicBezTo>
                  <a:pt x="947614" y="4906556"/>
                  <a:pt x="913224" y="4897403"/>
                  <a:pt x="869960" y="4885518"/>
                </a:cubicBezTo>
                <a:cubicBezTo>
                  <a:pt x="819114" y="4856727"/>
                  <a:pt x="768074" y="4850663"/>
                  <a:pt x="721345" y="4839806"/>
                </a:cubicBezTo>
                <a:cubicBezTo>
                  <a:pt x="667944" y="4829906"/>
                  <a:pt x="698286" y="4859338"/>
                  <a:pt x="635428" y="4830000"/>
                </a:cubicBezTo>
                <a:cubicBezTo>
                  <a:pt x="626286" y="4837571"/>
                  <a:pt x="617638" y="4836842"/>
                  <a:pt x="604106" y="4830842"/>
                </a:cubicBezTo>
                <a:cubicBezTo>
                  <a:pt x="583276" y="4833091"/>
                  <a:pt x="539859" y="4845979"/>
                  <a:pt x="510451" y="4843485"/>
                </a:cubicBezTo>
                <a:cubicBezTo>
                  <a:pt x="489781" y="4840800"/>
                  <a:pt x="443867" y="4818678"/>
                  <a:pt x="427656" y="4815877"/>
                </a:cubicBezTo>
                <a:cubicBezTo>
                  <a:pt x="424088" y="4817297"/>
                  <a:pt x="419580" y="4820561"/>
                  <a:pt x="413184" y="4826676"/>
                </a:cubicBezTo>
                <a:cubicBezTo>
                  <a:pt x="387673" y="4816699"/>
                  <a:pt x="379855" y="4828170"/>
                  <a:pt x="341772" y="4829671"/>
                </a:cubicBezTo>
                <a:cubicBezTo>
                  <a:pt x="327795" y="4821005"/>
                  <a:pt x="314729" y="4822794"/>
                  <a:pt x="301266" y="4827842"/>
                </a:cubicBezTo>
                <a:cubicBezTo>
                  <a:pt x="265781" y="4821714"/>
                  <a:pt x="231017" y="4827635"/>
                  <a:pt x="189886" y="4826710"/>
                </a:cubicBezTo>
                <a:cubicBezTo>
                  <a:pt x="147910" y="4813727"/>
                  <a:pt x="121702" y="4829584"/>
                  <a:pt x="77762" y="4828518"/>
                </a:cubicBezTo>
                <a:cubicBezTo>
                  <a:pt x="38733" y="4806108"/>
                  <a:pt x="44308" y="4851138"/>
                  <a:pt x="8164" y="4846203"/>
                </a:cubicBezTo>
                <a:lnTo>
                  <a:pt x="0" y="4843648"/>
                </a:lnTo>
                <a:lnTo>
                  <a:pt x="0" y="4080681"/>
                </a:lnTo>
                <a:close/>
              </a:path>
            </a:pathLst>
          </a:custGeom>
        </p:spPr>
      </p:pic>
      <p:pic>
        <p:nvPicPr>
          <p:cNvPr id="139" name="Google Shape;139;p19" descr="Text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 t="88577"/>
          <a:stretch/>
        </p:blipFill>
        <p:spPr>
          <a:xfrm>
            <a:off x="0" y="6074696"/>
            <a:ext cx="12192000" cy="78330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20"/>
          <p:cNvSpPr txBox="1">
            <a:spLocks noGrp="1"/>
          </p:cNvSpPr>
          <p:nvPr>
            <p:ph type="title"/>
          </p:nvPr>
        </p:nvSpPr>
        <p:spPr>
          <a:xfrm>
            <a:off x="4128368" y="4522156"/>
            <a:ext cx="4937937" cy="1363215"/>
          </a:xfrm>
          <a:prstGeom prst="rect">
            <a:avLst/>
          </a:prstGeom>
        </p:spPr>
        <p:txBody>
          <a:bodyPr spcFirstLastPara="1" vert="horz" lIns="91440" tIns="45720" rIns="91440" bIns="45720" rtlCol="0" anchor="t" anchorCtr="0">
            <a:normAutofit/>
          </a:bodyPr>
          <a:lstStyle/>
          <a:p>
            <a:pPr marL="0" lvl="0" indent="0">
              <a:spcBef>
                <a:spcPct val="0"/>
              </a:spcBef>
              <a:spcAft>
                <a:spcPts val="0"/>
              </a:spcAft>
              <a:buClr>
                <a:schemeClr val="dk1"/>
              </a:buClr>
              <a:buSzPts val="8000"/>
            </a:pPr>
            <a:r>
              <a:rPr lang="en-US" sz="6000" kern="1200" dirty="0">
                <a:solidFill>
                  <a:schemeClr val="tx1"/>
                </a:solidFill>
                <a:latin typeface="Hackney Vector" pitchFamily="2" charset="0"/>
                <a:ea typeface="+mj-ea"/>
                <a:cs typeface="+mj-cs"/>
                <a:sym typeface="Arial"/>
              </a:rPr>
              <a:t>Current mood</a:t>
            </a:r>
            <a:endParaRPr lang="en-US" sz="6000" kern="1200" dirty="0">
              <a:solidFill>
                <a:schemeClr val="tx1"/>
              </a:solidFill>
              <a:latin typeface="Hackney Vector" pitchFamily="2" charset="0"/>
              <a:ea typeface="+mj-ea"/>
              <a:cs typeface="+mj-cs"/>
            </a:endParaRPr>
          </a:p>
        </p:txBody>
      </p:sp>
      <p:sp>
        <p:nvSpPr>
          <p:cNvPr id="86" name="Freeform: Shape 85">
            <a:extLst>
              <a:ext uri="{FF2B5EF4-FFF2-40B4-BE49-F238E27FC236}">
                <a16:creationId xmlns:a16="http://schemas.microsoft.com/office/drawing/2014/main" id="{F6E384F5-137A-40B1-97F0-694CC6ECD5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122218"/>
            <a:ext cx="3730752" cy="4735782"/>
          </a:xfrm>
          <a:custGeom>
            <a:avLst/>
            <a:gdLst>
              <a:gd name="connsiteX0" fmla="*/ 640080 w 3730752"/>
              <a:gd name="connsiteY0" fmla="*/ 0 h 4735782"/>
              <a:gd name="connsiteX1" fmla="*/ 3730752 w 3730752"/>
              <a:gd name="connsiteY1" fmla="*/ 3090672 h 4735782"/>
              <a:gd name="connsiteX2" fmla="*/ 3357725 w 3730752"/>
              <a:gd name="connsiteY2" fmla="*/ 4563870 h 4735782"/>
              <a:gd name="connsiteX3" fmla="*/ 3253285 w 3730752"/>
              <a:gd name="connsiteY3" fmla="*/ 4735782 h 4735782"/>
              <a:gd name="connsiteX4" fmla="*/ 0 w 3730752"/>
              <a:gd name="connsiteY4" fmla="*/ 4735782 h 4735782"/>
              <a:gd name="connsiteX5" fmla="*/ 0 w 3730752"/>
              <a:gd name="connsiteY5" fmla="*/ 67215 h 4735782"/>
              <a:gd name="connsiteX6" fmla="*/ 17202 w 3730752"/>
              <a:gd name="connsiteY6" fmla="*/ 62792 h 4735782"/>
              <a:gd name="connsiteX7" fmla="*/ 640080 w 3730752"/>
              <a:gd name="connsiteY7" fmla="*/ 0 h 47357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730752" h="4735782">
                <a:moveTo>
                  <a:pt x="640080" y="0"/>
                </a:moveTo>
                <a:cubicBezTo>
                  <a:pt x="2347011" y="0"/>
                  <a:pt x="3730752" y="1383741"/>
                  <a:pt x="3730752" y="3090672"/>
                </a:cubicBezTo>
                <a:cubicBezTo>
                  <a:pt x="3730752" y="3624088"/>
                  <a:pt x="3595621" y="4125943"/>
                  <a:pt x="3357725" y="4563870"/>
                </a:cubicBezTo>
                <a:lnTo>
                  <a:pt x="3253285" y="4735782"/>
                </a:lnTo>
                <a:lnTo>
                  <a:pt x="0" y="4735782"/>
                </a:lnTo>
                <a:lnTo>
                  <a:pt x="0" y="67215"/>
                </a:lnTo>
                <a:lnTo>
                  <a:pt x="17202" y="62792"/>
                </a:lnTo>
                <a:cubicBezTo>
                  <a:pt x="218397" y="21621"/>
                  <a:pt x="426714" y="0"/>
                  <a:pt x="640080" y="0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8" name="Freeform: Shape 87">
            <a:extLst>
              <a:ext uri="{FF2B5EF4-FFF2-40B4-BE49-F238E27FC236}">
                <a16:creationId xmlns:a16="http://schemas.microsoft.com/office/drawing/2014/main" id="{9DBC4630-03DA-474F-BBCB-BA3AE6B317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81982" y="-4332"/>
            <a:ext cx="4242816" cy="2454158"/>
          </a:xfrm>
          <a:custGeom>
            <a:avLst/>
            <a:gdLst>
              <a:gd name="connsiteX0" fmla="*/ 28633 w 4242816"/>
              <a:gd name="connsiteY0" fmla="*/ 0 h 2454158"/>
              <a:gd name="connsiteX1" fmla="*/ 4214183 w 4242816"/>
              <a:gd name="connsiteY1" fmla="*/ 0 h 2454158"/>
              <a:gd name="connsiteX2" fmla="*/ 4231864 w 4242816"/>
              <a:gd name="connsiteY2" fmla="*/ 115848 h 2454158"/>
              <a:gd name="connsiteX3" fmla="*/ 4242816 w 4242816"/>
              <a:gd name="connsiteY3" fmla="*/ 332750 h 2454158"/>
              <a:gd name="connsiteX4" fmla="*/ 2121408 w 4242816"/>
              <a:gd name="connsiteY4" fmla="*/ 2454158 h 2454158"/>
              <a:gd name="connsiteX5" fmla="*/ 0 w 4242816"/>
              <a:gd name="connsiteY5" fmla="*/ 332750 h 2454158"/>
              <a:gd name="connsiteX6" fmla="*/ 10953 w 4242816"/>
              <a:gd name="connsiteY6" fmla="*/ 115848 h 24541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242816" h="2454158">
                <a:moveTo>
                  <a:pt x="28633" y="0"/>
                </a:moveTo>
                <a:lnTo>
                  <a:pt x="4214183" y="0"/>
                </a:lnTo>
                <a:lnTo>
                  <a:pt x="4231864" y="115848"/>
                </a:lnTo>
                <a:cubicBezTo>
                  <a:pt x="4239106" y="187164"/>
                  <a:pt x="4242816" y="259524"/>
                  <a:pt x="4242816" y="332750"/>
                </a:cubicBezTo>
                <a:cubicBezTo>
                  <a:pt x="4242816" y="1504371"/>
                  <a:pt x="3293029" y="2454158"/>
                  <a:pt x="2121408" y="2454158"/>
                </a:cubicBezTo>
                <a:cubicBezTo>
                  <a:pt x="949787" y="2454158"/>
                  <a:pt x="0" y="1504371"/>
                  <a:pt x="0" y="332750"/>
                </a:cubicBezTo>
                <a:cubicBezTo>
                  <a:pt x="0" y="259524"/>
                  <a:pt x="3710" y="187164"/>
                  <a:pt x="10953" y="115848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1" name="Picture 10" descr="A picture containing text, outdoor, sky, grass&#10;&#10;Description automatically generated">
            <a:extLst>
              <a:ext uri="{FF2B5EF4-FFF2-40B4-BE49-F238E27FC236}">
                <a16:creationId xmlns:a16="http://schemas.microsoft.com/office/drawing/2014/main" id="{7A7A2B15-051F-6648-B50F-25091DE22CB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0368" r="-1" b="31240"/>
          <a:stretch/>
        </p:blipFill>
        <p:spPr>
          <a:xfrm>
            <a:off x="1246573" y="10"/>
            <a:ext cx="3913632" cy="2285224"/>
          </a:xfrm>
          <a:custGeom>
            <a:avLst/>
            <a:gdLst/>
            <a:ahLst/>
            <a:cxnLst/>
            <a:rect l="l" t="t" r="r" b="b"/>
            <a:pathLst>
              <a:path w="3913632" h="2285234">
                <a:moveTo>
                  <a:pt x="29691" y="0"/>
                </a:moveTo>
                <a:lnTo>
                  <a:pt x="3883942" y="0"/>
                </a:lnTo>
                <a:lnTo>
                  <a:pt x="3903529" y="128345"/>
                </a:lnTo>
                <a:cubicBezTo>
                  <a:pt x="3910210" y="194127"/>
                  <a:pt x="3913632" y="260873"/>
                  <a:pt x="3913632" y="328418"/>
                </a:cubicBezTo>
                <a:cubicBezTo>
                  <a:pt x="3913632" y="1409138"/>
                  <a:pt x="3037536" y="2285234"/>
                  <a:pt x="1956816" y="2285234"/>
                </a:cubicBezTo>
                <a:cubicBezTo>
                  <a:pt x="876096" y="2285234"/>
                  <a:pt x="0" y="1409138"/>
                  <a:pt x="0" y="328418"/>
                </a:cubicBezTo>
                <a:cubicBezTo>
                  <a:pt x="0" y="260873"/>
                  <a:pt x="3422" y="194127"/>
                  <a:pt x="10103" y="128345"/>
                </a:cubicBezTo>
                <a:close/>
              </a:path>
            </a:pathLst>
          </a:custGeom>
        </p:spPr>
      </p:pic>
      <p:pic>
        <p:nvPicPr>
          <p:cNvPr id="9" name="Picture 8" descr="A picture containing text, tree, outdoor&#10;&#10;Description automatically generated">
            <a:extLst>
              <a:ext uri="{FF2B5EF4-FFF2-40B4-BE49-F238E27FC236}">
                <a16:creationId xmlns:a16="http://schemas.microsoft.com/office/drawing/2014/main" id="{1294477B-1AEE-3146-AA30-D47D8BF24466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7818" r="30113" b="1"/>
          <a:stretch/>
        </p:blipFill>
        <p:spPr>
          <a:xfrm>
            <a:off x="20" y="2288331"/>
            <a:ext cx="3564618" cy="4569668"/>
          </a:xfrm>
          <a:custGeom>
            <a:avLst/>
            <a:gdLst/>
            <a:ahLst/>
            <a:cxnLst/>
            <a:rect l="l" t="t" r="r" b="b"/>
            <a:pathLst>
              <a:path w="3564638" h="4569668">
                <a:moveTo>
                  <a:pt x="640080" y="0"/>
                </a:moveTo>
                <a:cubicBezTo>
                  <a:pt x="2255269" y="0"/>
                  <a:pt x="3564638" y="1309369"/>
                  <a:pt x="3564638" y="2924558"/>
                </a:cubicBezTo>
                <a:cubicBezTo>
                  <a:pt x="3564638" y="3530254"/>
                  <a:pt x="3380508" y="4092944"/>
                  <a:pt x="3065170" y="4559707"/>
                </a:cubicBezTo>
                <a:lnTo>
                  <a:pt x="3057720" y="4569668"/>
                </a:lnTo>
                <a:lnTo>
                  <a:pt x="0" y="4569668"/>
                </a:lnTo>
                <a:lnTo>
                  <a:pt x="0" y="72448"/>
                </a:lnTo>
                <a:lnTo>
                  <a:pt x="50679" y="59417"/>
                </a:lnTo>
                <a:cubicBezTo>
                  <a:pt x="241061" y="20459"/>
                  <a:pt x="438181" y="0"/>
                  <a:pt x="640080" y="0"/>
                </a:cubicBezTo>
                <a:close/>
              </a:path>
            </a:pathLst>
          </a:custGeom>
        </p:spPr>
      </p:pic>
      <p:sp>
        <p:nvSpPr>
          <p:cNvPr id="90" name="Oval 89">
            <a:extLst>
              <a:ext uri="{FF2B5EF4-FFF2-40B4-BE49-F238E27FC236}">
                <a16:creationId xmlns:a16="http://schemas.microsoft.com/office/drawing/2014/main" id="{78418A25-6EAC-4140-BFE6-284E1925B5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360967" y="561316"/>
            <a:ext cx="3182112" cy="3182112"/>
          </a:xfrm>
          <a:prstGeom prst="ellipse">
            <a:avLst/>
          </a:pr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Picture 6" descr="A group of people posing for a photo&#10;&#10;Description automatically generated with medium confidence">
            <a:extLst>
              <a:ext uri="{FF2B5EF4-FFF2-40B4-BE49-F238E27FC236}">
                <a16:creationId xmlns:a16="http://schemas.microsoft.com/office/drawing/2014/main" id="{79249996-6EDF-924A-A3B5-512FE07FBD16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6916" r="3" b="18086"/>
          <a:stretch/>
        </p:blipFill>
        <p:spPr>
          <a:xfrm>
            <a:off x="5525559" y="725908"/>
            <a:ext cx="2852928" cy="2852928"/>
          </a:xfrm>
          <a:custGeom>
            <a:avLst/>
            <a:gdLst/>
            <a:ahLst/>
            <a:cxnLst/>
            <a:rect l="l" t="t" r="r" b="b"/>
            <a:pathLst>
              <a:path w="2852928" h="2852928">
                <a:moveTo>
                  <a:pt x="1426464" y="0"/>
                </a:moveTo>
                <a:cubicBezTo>
                  <a:pt x="2214278" y="0"/>
                  <a:pt x="2852928" y="638650"/>
                  <a:pt x="2852928" y="1426464"/>
                </a:cubicBezTo>
                <a:cubicBezTo>
                  <a:pt x="2852928" y="2214278"/>
                  <a:pt x="2214278" y="2852928"/>
                  <a:pt x="1426464" y="2852928"/>
                </a:cubicBezTo>
                <a:cubicBezTo>
                  <a:pt x="638650" y="2852928"/>
                  <a:pt x="0" y="2214278"/>
                  <a:pt x="0" y="1426464"/>
                </a:cubicBezTo>
                <a:cubicBezTo>
                  <a:pt x="0" y="638650"/>
                  <a:pt x="638650" y="0"/>
                  <a:pt x="1426464" y="0"/>
                </a:cubicBezTo>
                <a:close/>
              </a:path>
            </a:pathLst>
          </a:custGeom>
        </p:spPr>
      </p:pic>
      <p:sp>
        <p:nvSpPr>
          <p:cNvPr id="92" name="Freeform: Shape 91">
            <a:extLst>
              <a:ext uri="{FF2B5EF4-FFF2-40B4-BE49-F238E27FC236}">
                <a16:creationId xmlns:a16="http://schemas.microsoft.com/office/drawing/2014/main" id="{6B9D64DB-4D5C-4A91-B45F-F301E3174F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752568" y="-4332"/>
            <a:ext cx="3439432" cy="3550083"/>
          </a:xfrm>
          <a:custGeom>
            <a:avLst/>
            <a:gdLst>
              <a:gd name="connsiteX0" fmla="*/ 115336 w 3439432"/>
              <a:gd name="connsiteY0" fmla="*/ 0 h 3550083"/>
              <a:gd name="connsiteX1" fmla="*/ 3439432 w 3439432"/>
              <a:gd name="connsiteY1" fmla="*/ 0 h 3550083"/>
              <a:gd name="connsiteX2" fmla="*/ 3439432 w 3439432"/>
              <a:gd name="connsiteY2" fmla="*/ 3462762 h 3550083"/>
              <a:gd name="connsiteX3" fmla="*/ 3318024 w 3439432"/>
              <a:gd name="connsiteY3" fmla="*/ 3493980 h 3550083"/>
              <a:gd name="connsiteX4" fmla="*/ 2761488 w 3439432"/>
              <a:gd name="connsiteY4" fmla="*/ 3550083 h 3550083"/>
              <a:gd name="connsiteX5" fmla="*/ 0 w 3439432"/>
              <a:gd name="connsiteY5" fmla="*/ 788595 h 3550083"/>
              <a:gd name="connsiteX6" fmla="*/ 70713 w 3439432"/>
              <a:gd name="connsiteY6" fmla="*/ 164949 h 35500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439432" h="3550083">
                <a:moveTo>
                  <a:pt x="115336" y="0"/>
                </a:moveTo>
                <a:lnTo>
                  <a:pt x="3439432" y="0"/>
                </a:lnTo>
                <a:lnTo>
                  <a:pt x="3439432" y="3462762"/>
                </a:lnTo>
                <a:lnTo>
                  <a:pt x="3318024" y="3493980"/>
                </a:lnTo>
                <a:cubicBezTo>
                  <a:pt x="3138258" y="3530765"/>
                  <a:pt x="2952129" y="3550083"/>
                  <a:pt x="2761488" y="3550083"/>
                </a:cubicBezTo>
                <a:cubicBezTo>
                  <a:pt x="1236360" y="3550083"/>
                  <a:pt x="0" y="2313723"/>
                  <a:pt x="0" y="788595"/>
                </a:cubicBezTo>
                <a:cubicBezTo>
                  <a:pt x="0" y="574124"/>
                  <a:pt x="24450" y="365364"/>
                  <a:pt x="70713" y="164949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Picture 4" descr="A picture containing outdoor, person, sky&#10;&#10;Description automatically generated">
            <a:extLst>
              <a:ext uri="{FF2B5EF4-FFF2-40B4-BE49-F238E27FC236}">
                <a16:creationId xmlns:a16="http://schemas.microsoft.com/office/drawing/2014/main" id="{9CB1A2D8-430A-6C4C-B2AD-B39D20942155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r="3273" b="3"/>
          <a:stretch/>
        </p:blipFill>
        <p:spPr>
          <a:xfrm>
            <a:off x="8918761" y="-4331"/>
            <a:ext cx="3273238" cy="3383891"/>
          </a:xfrm>
          <a:custGeom>
            <a:avLst/>
            <a:gdLst/>
            <a:ahLst/>
            <a:cxnLst/>
            <a:rect l="l" t="t" r="r" b="b"/>
            <a:pathLst>
              <a:path w="3273238" h="3383891">
                <a:moveTo>
                  <a:pt x="122841" y="0"/>
                </a:moveTo>
                <a:lnTo>
                  <a:pt x="3273238" y="0"/>
                </a:lnTo>
                <a:lnTo>
                  <a:pt x="3273238" y="3291335"/>
                </a:lnTo>
                <a:lnTo>
                  <a:pt x="3118338" y="3331164"/>
                </a:lnTo>
                <a:cubicBezTo>
                  <a:pt x="2949390" y="3365736"/>
                  <a:pt x="2774463" y="3383891"/>
                  <a:pt x="2595295" y="3383891"/>
                </a:cubicBezTo>
                <a:cubicBezTo>
                  <a:pt x="1161953" y="3383891"/>
                  <a:pt x="0" y="2221938"/>
                  <a:pt x="0" y="788596"/>
                </a:cubicBezTo>
                <a:cubicBezTo>
                  <a:pt x="0" y="519845"/>
                  <a:pt x="40850" y="260634"/>
                  <a:pt x="116679" y="16835"/>
                </a:cubicBezTo>
                <a:close/>
              </a:path>
            </a:pathLst>
          </a:custGeom>
        </p:spPr>
      </p:pic>
      <p:sp>
        <p:nvSpPr>
          <p:cNvPr id="94" name="Freeform: Shape 93">
            <a:extLst>
              <a:ext uri="{FF2B5EF4-FFF2-40B4-BE49-F238E27FC236}">
                <a16:creationId xmlns:a16="http://schemas.microsoft.com/office/drawing/2014/main" id="{CB14CE1B-4BC5-4EF2-BE3D-05E4F580B3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99331" y="3907418"/>
            <a:ext cx="2992669" cy="2950582"/>
          </a:xfrm>
          <a:custGeom>
            <a:avLst/>
            <a:gdLst>
              <a:gd name="connsiteX0" fmla="*/ 2052140 w 2992669"/>
              <a:gd name="connsiteY0" fmla="*/ 0 h 2950582"/>
              <a:gd name="connsiteX1" fmla="*/ 2850926 w 2992669"/>
              <a:gd name="connsiteY1" fmla="*/ 161267 h 2950582"/>
              <a:gd name="connsiteX2" fmla="*/ 2992669 w 2992669"/>
              <a:gd name="connsiteY2" fmla="*/ 229549 h 2950582"/>
              <a:gd name="connsiteX3" fmla="*/ 2992669 w 2992669"/>
              <a:gd name="connsiteY3" fmla="*/ 2950582 h 2950582"/>
              <a:gd name="connsiteX4" fmla="*/ 209274 w 2992669"/>
              <a:gd name="connsiteY4" fmla="*/ 2950582 h 2950582"/>
              <a:gd name="connsiteX5" fmla="*/ 161267 w 2992669"/>
              <a:gd name="connsiteY5" fmla="*/ 2850926 h 2950582"/>
              <a:gd name="connsiteX6" fmla="*/ 0 w 2992669"/>
              <a:gd name="connsiteY6" fmla="*/ 2052140 h 2950582"/>
              <a:gd name="connsiteX7" fmla="*/ 2052140 w 2992669"/>
              <a:gd name="connsiteY7" fmla="*/ 0 h 29505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992669" h="2950582">
                <a:moveTo>
                  <a:pt x="2052140" y="0"/>
                </a:moveTo>
                <a:cubicBezTo>
                  <a:pt x="2335482" y="0"/>
                  <a:pt x="2605411" y="57424"/>
                  <a:pt x="2850926" y="161267"/>
                </a:cubicBezTo>
                <a:lnTo>
                  <a:pt x="2992669" y="229549"/>
                </a:lnTo>
                <a:lnTo>
                  <a:pt x="2992669" y="2950582"/>
                </a:lnTo>
                <a:lnTo>
                  <a:pt x="209274" y="2950582"/>
                </a:lnTo>
                <a:lnTo>
                  <a:pt x="161267" y="2850926"/>
                </a:lnTo>
                <a:cubicBezTo>
                  <a:pt x="57423" y="2605411"/>
                  <a:pt x="0" y="2335482"/>
                  <a:pt x="0" y="2052140"/>
                </a:cubicBezTo>
                <a:cubicBezTo>
                  <a:pt x="0" y="918774"/>
                  <a:pt x="918774" y="0"/>
                  <a:pt x="2052140" y="0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3" name="Picture 12" descr="A person waving from a car&#10;&#10;Description automatically generated with low confidence">
            <a:extLst>
              <a:ext uri="{FF2B5EF4-FFF2-40B4-BE49-F238E27FC236}">
                <a16:creationId xmlns:a16="http://schemas.microsoft.com/office/drawing/2014/main" id="{A7E734C7-D853-6A41-9EE9-2CF99C42C988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t="1488" r="1" b="1"/>
          <a:stretch/>
        </p:blipFill>
        <p:spPr>
          <a:xfrm>
            <a:off x="9363236" y="4071322"/>
            <a:ext cx="2828765" cy="2786678"/>
          </a:xfrm>
          <a:custGeom>
            <a:avLst/>
            <a:gdLst/>
            <a:ahLst/>
            <a:cxnLst/>
            <a:rect l="l" t="t" r="r" b="b"/>
            <a:pathLst>
              <a:path w="2828765" h="2786678">
                <a:moveTo>
                  <a:pt x="1888236" y="0"/>
                </a:moveTo>
                <a:cubicBezTo>
                  <a:pt x="2214125" y="0"/>
                  <a:pt x="2520731" y="82558"/>
                  <a:pt x="2788281" y="227900"/>
                </a:cubicBezTo>
                <a:lnTo>
                  <a:pt x="2828765" y="252495"/>
                </a:lnTo>
                <a:lnTo>
                  <a:pt x="2828765" y="2786678"/>
                </a:lnTo>
                <a:lnTo>
                  <a:pt x="227128" y="2786678"/>
                </a:lnTo>
                <a:lnTo>
                  <a:pt x="148387" y="2623223"/>
                </a:lnTo>
                <a:cubicBezTo>
                  <a:pt x="52837" y="2397318"/>
                  <a:pt x="0" y="2148947"/>
                  <a:pt x="0" y="1888236"/>
                </a:cubicBezTo>
                <a:cubicBezTo>
                  <a:pt x="0" y="845392"/>
                  <a:pt x="845392" y="0"/>
                  <a:pt x="1888236" y="0"/>
                </a:cubicBezTo>
                <a:close/>
              </a:path>
            </a:pathLst>
          </a:custGeom>
        </p:spPr>
      </p:pic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Rectangle 94">
            <a:extLst>
              <a:ext uri="{FF2B5EF4-FFF2-40B4-BE49-F238E27FC236}">
                <a16:creationId xmlns:a16="http://schemas.microsoft.com/office/drawing/2014/main" id="{D6B40EE1-545B-44B1-AC7B-86667387D8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271749"/>
            <a:ext cx="12192000" cy="2586251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2" name="Google Shape;152;p21"/>
          <p:cNvSpPr txBox="1">
            <a:spLocks noGrp="1"/>
          </p:cNvSpPr>
          <p:nvPr>
            <p:ph type="title"/>
          </p:nvPr>
        </p:nvSpPr>
        <p:spPr>
          <a:xfrm>
            <a:off x="841248" y="4462272"/>
            <a:ext cx="10506456" cy="1197864"/>
          </a:xfrm>
          <a:prstGeom prst="rect">
            <a:avLst/>
          </a:prstGeom>
        </p:spPr>
        <p:txBody>
          <a:bodyPr spcFirstLastPara="1" vert="horz" lIns="91440" tIns="45720" rIns="91440" bIns="45720" rtlCol="0" anchor="b" anchorCtr="0">
            <a:normAutofit/>
          </a:bodyPr>
          <a:lstStyle/>
          <a:p>
            <a:pPr marL="0" lvl="0" indent="0" algn="ctr">
              <a:spcBef>
                <a:spcPct val="0"/>
              </a:spcBef>
              <a:spcAft>
                <a:spcPts val="0"/>
              </a:spcAft>
              <a:buClr>
                <a:schemeClr val="dk1"/>
              </a:buClr>
              <a:buSzPts val="8000"/>
            </a:pPr>
            <a:r>
              <a:rPr lang="en-US" sz="6000" kern="1200" dirty="0">
                <a:solidFill>
                  <a:schemeClr val="bg1"/>
                </a:solidFill>
                <a:latin typeface="Hackney Vector" pitchFamily="2" charset="0"/>
                <a:ea typeface="+mj-ea"/>
                <a:cs typeface="+mj-cs"/>
                <a:sym typeface="Arial"/>
              </a:rPr>
              <a:t>Boldly forward</a:t>
            </a:r>
            <a:endParaRPr lang="en-US" sz="6000" kern="1200" dirty="0">
              <a:solidFill>
                <a:schemeClr val="bg1"/>
              </a:solidFill>
              <a:latin typeface="Hackney Vector" pitchFamily="2" charset="0"/>
              <a:ea typeface="+mj-ea"/>
              <a:cs typeface="+mj-cs"/>
            </a:endParaRPr>
          </a:p>
        </p:txBody>
      </p:sp>
      <p:pic>
        <p:nvPicPr>
          <p:cNvPr id="5" name="Picture 4" descr="A picture containing background pattern&#10;&#10;Description automatically generated">
            <a:extLst>
              <a:ext uri="{FF2B5EF4-FFF2-40B4-BE49-F238E27FC236}">
                <a16:creationId xmlns:a16="http://schemas.microsoft.com/office/drawing/2014/main" id="{E08D4C2A-8228-9241-AD28-64B09FAAA10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9977"/>
          <a:stretch/>
        </p:blipFill>
        <p:spPr>
          <a:xfrm>
            <a:off x="450601" y="261870"/>
            <a:ext cx="5414669" cy="3791515"/>
          </a:xfrm>
          <a:prstGeom prst="rect">
            <a:avLst/>
          </a:prstGeom>
        </p:spPr>
      </p:pic>
      <p:pic>
        <p:nvPicPr>
          <p:cNvPr id="3" name="Picture 2" descr="A picture containing text, outdoor&#10;&#10;Description automatically generated">
            <a:extLst>
              <a:ext uri="{FF2B5EF4-FFF2-40B4-BE49-F238E27FC236}">
                <a16:creationId xmlns:a16="http://schemas.microsoft.com/office/drawing/2014/main" id="{1FEA9F62-1BE9-5543-A140-4133B6F82B8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38305" y="261869"/>
            <a:ext cx="3791516" cy="3791516"/>
          </a:xfrm>
          <a:prstGeom prst="rect">
            <a:avLst/>
          </a:prstGeom>
        </p:spPr>
      </p:pic>
      <p:pic>
        <p:nvPicPr>
          <p:cNvPr id="154" name="Google Shape;154;p21" descr="Text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 t="88577"/>
          <a:stretch/>
        </p:blipFill>
        <p:spPr>
          <a:xfrm>
            <a:off x="0" y="6074696"/>
            <a:ext cx="12192000" cy="78330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1D9A78"/>
      </a:accent1>
      <a:accent2>
        <a:srgbClr val="8BC145"/>
      </a:accent2>
      <a:accent3>
        <a:srgbClr val="36AFCE"/>
      </a:accent3>
      <a:accent4>
        <a:srgbClr val="1D6FA9"/>
      </a:accent4>
      <a:accent5>
        <a:srgbClr val="B74919"/>
      </a:accent5>
      <a:accent6>
        <a:srgbClr val="F19D19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230</TotalTime>
  <Words>171</Words>
  <Application>Microsoft Macintosh PowerPoint</Application>
  <PresentationFormat>Widescreen</PresentationFormat>
  <Paragraphs>35</Paragraphs>
  <Slides>11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Calibri</vt:lpstr>
      <vt:lpstr>Hackney Vector</vt:lpstr>
      <vt:lpstr>Office Theme</vt:lpstr>
      <vt:lpstr>PowerPoint Presentation</vt:lpstr>
      <vt:lpstr>PowerPoint Presentation</vt:lpstr>
      <vt:lpstr>Planting the seed</vt:lpstr>
      <vt:lpstr>It took time</vt:lpstr>
      <vt:lpstr>Slow and steady</vt:lpstr>
      <vt:lpstr>Lessons learned</vt:lpstr>
      <vt:lpstr>Needed money – saw some dragons</vt:lpstr>
      <vt:lpstr>Current mood</vt:lpstr>
      <vt:lpstr>Boldly forward</vt:lpstr>
      <vt:lpstr>Utilizing technology</vt:lpstr>
      <vt:lpstr>Why oats?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Simon Donato</cp:lastModifiedBy>
  <cp:revision>3</cp:revision>
  <dcterms:modified xsi:type="dcterms:W3CDTF">2022-01-24T20:42:24Z</dcterms:modified>
</cp:coreProperties>
</file>